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 /><Relationship Id="rId2" Type="http://schemas.openxmlformats.org/package/2006/relationships/metadata/core-properties" Target="docProps/core.xml" /><Relationship Id="rId1"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3" r:id="rId1"/>
    <p:sldMasterId id="2147483674" r:id="rId2"/>
  </p:sldMasterIdLst>
  <p:notesMasterIdLst>
    <p:notesMasterId r:id="rId25"/>
  </p:notesMasterIdLst>
  <p:sldIdLst>
    <p:sldId id="257" r:id="rId3"/>
    <p:sldId id="258" r:id="rId4"/>
    <p:sldId id="259" r:id="rId5"/>
    <p:sldId id="260" r:id="rId6"/>
    <p:sldId id="261" r:id="rId7"/>
    <p:sldId id="262" r:id="rId8"/>
    <p:sldId id="263" r:id="rId9"/>
    <p:sldId id="264" r:id="rId10"/>
    <p:sldId id="265" r:id="rId11"/>
    <p:sldId id="309" r:id="rId12"/>
    <p:sldId id="284" r:id="rId13"/>
    <p:sldId id="285" r:id="rId14"/>
    <p:sldId id="286" r:id="rId15"/>
    <p:sldId id="287" r:id="rId16"/>
    <p:sldId id="288" r:id="rId17"/>
    <p:sldId id="289" r:id="rId18"/>
    <p:sldId id="290" r:id="rId19"/>
    <p:sldId id="291" r:id="rId20"/>
    <p:sldId id="292" r:id="rId21"/>
    <p:sldId id="293" r:id="rId22"/>
    <p:sldId id="294" r:id="rId23"/>
    <p:sldId id="295" r:id="rId24"/>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58E107A-6DD4-4371-AB77-01EAA5ECE6E1}">
  <a:tblStyle styleId="{558E107A-6DD4-4371-AB77-01EAA5ECE6E1}"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 /><Relationship Id="rId13" Type="http://schemas.openxmlformats.org/officeDocument/2006/relationships/slide" Target="slides/slide11.xml" /><Relationship Id="rId18" Type="http://schemas.openxmlformats.org/officeDocument/2006/relationships/slide" Target="slides/slide16.xml" /><Relationship Id="rId26" Type="http://schemas.openxmlformats.org/officeDocument/2006/relationships/presProps" Target="presProps.xml" /><Relationship Id="rId3" Type="http://schemas.openxmlformats.org/officeDocument/2006/relationships/slide" Target="slides/slide1.xml" /><Relationship Id="rId21" Type="http://schemas.openxmlformats.org/officeDocument/2006/relationships/slide" Target="slides/slide19.xml" /><Relationship Id="rId7" Type="http://schemas.openxmlformats.org/officeDocument/2006/relationships/slide" Target="slides/slide5.xml" /><Relationship Id="rId12" Type="http://schemas.openxmlformats.org/officeDocument/2006/relationships/slide" Target="slides/slide10.xml" /><Relationship Id="rId17" Type="http://schemas.openxmlformats.org/officeDocument/2006/relationships/slide" Target="slides/slide15.xml" /><Relationship Id="rId25" Type="http://schemas.openxmlformats.org/officeDocument/2006/relationships/notesMaster" Target="notesMasters/notesMaster1.xml" /><Relationship Id="rId2" Type="http://schemas.openxmlformats.org/officeDocument/2006/relationships/slideMaster" Target="slideMasters/slideMaster2.xml" /><Relationship Id="rId16" Type="http://schemas.openxmlformats.org/officeDocument/2006/relationships/slide" Target="slides/slide14.xml" /><Relationship Id="rId20" Type="http://schemas.openxmlformats.org/officeDocument/2006/relationships/slide" Target="slides/slide18.xml" /><Relationship Id="rId29" Type="http://schemas.openxmlformats.org/officeDocument/2006/relationships/tableStyles" Target="tableStyles.xml" /><Relationship Id="rId1" Type="http://schemas.openxmlformats.org/officeDocument/2006/relationships/slideMaster" Target="slideMasters/slideMaster1.xml" /><Relationship Id="rId6" Type="http://schemas.openxmlformats.org/officeDocument/2006/relationships/slide" Target="slides/slide4.xml" /><Relationship Id="rId11" Type="http://schemas.openxmlformats.org/officeDocument/2006/relationships/slide" Target="slides/slide9.xml" /><Relationship Id="rId24" Type="http://schemas.openxmlformats.org/officeDocument/2006/relationships/slide" Target="slides/slide22.xml" /><Relationship Id="rId5" Type="http://schemas.openxmlformats.org/officeDocument/2006/relationships/slide" Target="slides/slide3.xml" /><Relationship Id="rId15" Type="http://schemas.openxmlformats.org/officeDocument/2006/relationships/slide" Target="slides/slide13.xml" /><Relationship Id="rId23" Type="http://schemas.openxmlformats.org/officeDocument/2006/relationships/slide" Target="slides/slide21.xml" /><Relationship Id="rId28" Type="http://schemas.openxmlformats.org/officeDocument/2006/relationships/theme" Target="theme/theme1.xml" /><Relationship Id="rId10" Type="http://schemas.openxmlformats.org/officeDocument/2006/relationships/slide" Target="slides/slide8.xml" /><Relationship Id="rId19" Type="http://schemas.openxmlformats.org/officeDocument/2006/relationships/slide" Target="slides/slide17.xml" /><Relationship Id="rId4" Type="http://schemas.openxmlformats.org/officeDocument/2006/relationships/slide" Target="slides/slide2.xml" /><Relationship Id="rId9" Type="http://schemas.openxmlformats.org/officeDocument/2006/relationships/slide" Target="slides/slide7.xml" /><Relationship Id="rId14" Type="http://schemas.openxmlformats.org/officeDocument/2006/relationships/slide" Target="slides/slide12.xml" /><Relationship Id="rId22" Type="http://schemas.openxmlformats.org/officeDocument/2006/relationships/slide" Target="slides/slide20.xml" /><Relationship Id="rId27" Type="http://schemas.openxmlformats.org/officeDocument/2006/relationships/viewProps" Target="viewProps.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 /><Relationship Id="rId1" Type="http://schemas.openxmlformats.org/officeDocument/2006/relationships/notesMaster" Target="../notesMasters/notesMaster1.xml" /></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 /><Relationship Id="rId1" Type="http://schemas.openxmlformats.org/officeDocument/2006/relationships/notesMaster" Target="../notesMasters/notesMaster1.xml" /></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 /><Relationship Id="rId1" Type="http://schemas.openxmlformats.org/officeDocument/2006/relationships/notesMaster" Target="../notesMasters/notesMaster1.xml" /></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 /><Relationship Id="rId1" Type="http://schemas.openxmlformats.org/officeDocument/2006/relationships/notesMaster" Target="../notesMasters/notesMaster1.xml" /></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 /><Relationship Id="rId1" Type="http://schemas.openxmlformats.org/officeDocument/2006/relationships/notesMaster" Target="../notesMasters/notesMaster1.xml" /></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 /><Relationship Id="rId1" Type="http://schemas.openxmlformats.org/officeDocument/2006/relationships/notesMaster" Target="../notesMasters/notesMaster1.xml" /></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 /><Relationship Id="rId1" Type="http://schemas.openxmlformats.org/officeDocument/2006/relationships/notesMaster" Target="../notesMasters/notesMaster1.xml" /></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 /><Relationship Id="rId1" Type="http://schemas.openxmlformats.org/officeDocument/2006/relationships/notesMaster" Target="../notesMasters/notesMaster1.xml" /></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 /><Relationship Id="rId1" Type="http://schemas.openxmlformats.org/officeDocument/2006/relationships/notesMaster" Target="../notesMasters/notesMaster1.xml" /></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 /><Relationship Id="rId1" Type="http://schemas.openxmlformats.org/officeDocument/2006/relationships/notesMaster" Target="../notesMasters/notesMaster1.xml" /></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 /><Relationship Id="rId1"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 /><Relationship Id="rId1" Type="http://schemas.openxmlformats.org/officeDocument/2006/relationships/notesMaster" Target="../notesMasters/notesMaster1.xml" /></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 /><Relationship Id="rId1" Type="http://schemas.openxmlformats.org/officeDocument/2006/relationships/notesMaster" Target="../notesMasters/notesMaster1.xml" /></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 /><Relationship Id="rId1" Type="http://schemas.openxmlformats.org/officeDocument/2006/relationships/notesMaster" Target="../notesMasters/notesMaster1.xml" /></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 /><Relationship Id="rId1" Type="http://schemas.openxmlformats.org/officeDocument/2006/relationships/notesMaster" Target="../notesMasters/notesMaster1.xml" /></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 /><Relationship Id="rId1" Type="http://schemas.openxmlformats.org/officeDocument/2006/relationships/notesMaster" Target="../notesMasters/notesMaster1.xml" /></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 /><Relationship Id="rId1" Type="http://schemas.openxmlformats.org/officeDocument/2006/relationships/notesMaster" Target="../notesMasters/notesMaster1.xml" /></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 /><Relationship Id="rId1" Type="http://schemas.openxmlformats.org/officeDocument/2006/relationships/notesMaster" Target="../notesMasters/notesMaster1.xml" /></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 /><Relationship Id="rId1" Type="http://schemas.openxmlformats.org/officeDocument/2006/relationships/notesMaster" Target="../notesMasters/notesMaster1.xml" /></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 /><Relationship Id="rId1" Type="http://schemas.openxmlformats.org/officeDocument/2006/relationships/notesMaster" Target="../notesMasters/notesMaster1.xml" /></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9fe33d863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9fe33d863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5"/>
        <p:cNvGrpSpPr/>
        <p:nvPr/>
      </p:nvGrpSpPr>
      <p:grpSpPr>
        <a:xfrm>
          <a:off x="0" y="0"/>
          <a:ext cx="0" cy="0"/>
          <a:chOff x="0" y="0"/>
          <a:chExt cx="0" cy="0"/>
        </a:xfrm>
      </p:grpSpPr>
      <p:sp>
        <p:nvSpPr>
          <p:cNvPr id="2166" name="Google Shape;2166;ga12912c18c_1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7" name="Google Shape;2167;ga12912c18c_1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8"/>
        <p:cNvGrpSpPr/>
        <p:nvPr/>
      </p:nvGrpSpPr>
      <p:grpSpPr>
        <a:xfrm>
          <a:off x="0" y="0"/>
          <a:ext cx="0" cy="0"/>
          <a:chOff x="0" y="0"/>
          <a:chExt cx="0" cy="0"/>
        </a:xfrm>
      </p:grpSpPr>
      <p:sp>
        <p:nvSpPr>
          <p:cNvPr id="2189" name="Google Shape;2189;ga12912c18c_1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0" name="Google Shape;2190;ga12912c18c_1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3"/>
        <p:cNvGrpSpPr/>
        <p:nvPr/>
      </p:nvGrpSpPr>
      <p:grpSpPr>
        <a:xfrm>
          <a:off x="0" y="0"/>
          <a:ext cx="0" cy="0"/>
          <a:chOff x="0" y="0"/>
          <a:chExt cx="0" cy="0"/>
        </a:xfrm>
      </p:grpSpPr>
      <p:sp>
        <p:nvSpPr>
          <p:cNvPr id="2204" name="Google Shape;2204;ga12912c18c_1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5" name="Google Shape;2205;ga12912c18c_1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6"/>
        <p:cNvGrpSpPr/>
        <p:nvPr/>
      </p:nvGrpSpPr>
      <p:grpSpPr>
        <a:xfrm>
          <a:off x="0" y="0"/>
          <a:ext cx="0" cy="0"/>
          <a:chOff x="0" y="0"/>
          <a:chExt cx="0" cy="0"/>
        </a:xfrm>
      </p:grpSpPr>
      <p:sp>
        <p:nvSpPr>
          <p:cNvPr id="2217" name="Google Shape;2217;ga12912c18c_1_2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8" name="Google Shape;2218;ga12912c18c_1_2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7"/>
        <p:cNvGrpSpPr/>
        <p:nvPr/>
      </p:nvGrpSpPr>
      <p:grpSpPr>
        <a:xfrm>
          <a:off x="0" y="0"/>
          <a:ext cx="0" cy="0"/>
          <a:chOff x="0" y="0"/>
          <a:chExt cx="0" cy="0"/>
        </a:xfrm>
      </p:grpSpPr>
      <p:sp>
        <p:nvSpPr>
          <p:cNvPr id="2228" name="Google Shape;2228;g9f665d9e5b_0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9" name="Google Shape;2229;g9f665d9e5b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5"/>
        <p:cNvGrpSpPr/>
        <p:nvPr/>
      </p:nvGrpSpPr>
      <p:grpSpPr>
        <a:xfrm>
          <a:off x="0" y="0"/>
          <a:ext cx="0" cy="0"/>
          <a:chOff x="0" y="0"/>
          <a:chExt cx="0" cy="0"/>
        </a:xfrm>
      </p:grpSpPr>
      <p:sp>
        <p:nvSpPr>
          <p:cNvPr id="2246" name="Google Shape;2246;g9fe33d8633_0_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7" name="Google Shape;2247;g9fe33d8633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3"/>
        <p:cNvGrpSpPr/>
        <p:nvPr/>
      </p:nvGrpSpPr>
      <p:grpSpPr>
        <a:xfrm>
          <a:off x="0" y="0"/>
          <a:ext cx="0" cy="0"/>
          <a:chOff x="0" y="0"/>
          <a:chExt cx="0" cy="0"/>
        </a:xfrm>
      </p:grpSpPr>
      <p:sp>
        <p:nvSpPr>
          <p:cNvPr id="2254" name="Google Shape;2254;g9fe33d8633_0_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5" name="Google Shape;2255;g9fe33d8633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1"/>
        <p:cNvGrpSpPr/>
        <p:nvPr/>
      </p:nvGrpSpPr>
      <p:grpSpPr>
        <a:xfrm>
          <a:off x="0" y="0"/>
          <a:ext cx="0" cy="0"/>
          <a:chOff x="0" y="0"/>
          <a:chExt cx="0" cy="0"/>
        </a:xfrm>
      </p:grpSpPr>
      <p:sp>
        <p:nvSpPr>
          <p:cNvPr id="2262" name="Google Shape;2262;SLIDES_API791586125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3" name="Google Shape;2263;SLIDES_API791586125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8"/>
        <p:cNvGrpSpPr/>
        <p:nvPr/>
      </p:nvGrpSpPr>
      <p:grpSpPr>
        <a:xfrm>
          <a:off x="0" y="0"/>
          <a:ext cx="0" cy="0"/>
          <a:chOff x="0" y="0"/>
          <a:chExt cx="0" cy="0"/>
        </a:xfrm>
      </p:grpSpPr>
      <p:sp>
        <p:nvSpPr>
          <p:cNvPr id="2269" name="Google Shape;2269;SLIDES_API791586125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0" name="Google Shape;2270;SLIDES_API791586125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5"/>
        <p:cNvGrpSpPr/>
        <p:nvPr/>
      </p:nvGrpSpPr>
      <p:grpSpPr>
        <a:xfrm>
          <a:off x="0" y="0"/>
          <a:ext cx="0" cy="0"/>
          <a:chOff x="0" y="0"/>
          <a:chExt cx="0" cy="0"/>
        </a:xfrm>
      </p:grpSpPr>
      <p:sp>
        <p:nvSpPr>
          <p:cNvPr id="2276" name="Google Shape;2276;g9fe33d8633_3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7" name="Google Shape;2277;g9fe33d8633_3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9f665d9e5b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 name="Google Shape;178;g9f665d9e5b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5"/>
        <p:cNvGrpSpPr/>
        <p:nvPr/>
      </p:nvGrpSpPr>
      <p:grpSpPr>
        <a:xfrm>
          <a:off x="0" y="0"/>
          <a:ext cx="0" cy="0"/>
          <a:chOff x="0" y="0"/>
          <a:chExt cx="0" cy="0"/>
        </a:xfrm>
      </p:grpSpPr>
      <p:sp>
        <p:nvSpPr>
          <p:cNvPr id="2296" name="Google Shape;2296;g9fe33d8633_3_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7" name="Google Shape;2297;g9fe33d8633_3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1"/>
        <p:cNvGrpSpPr/>
        <p:nvPr/>
      </p:nvGrpSpPr>
      <p:grpSpPr>
        <a:xfrm>
          <a:off x="0" y="0"/>
          <a:ext cx="0" cy="0"/>
          <a:chOff x="0" y="0"/>
          <a:chExt cx="0" cy="0"/>
        </a:xfrm>
      </p:grpSpPr>
      <p:sp>
        <p:nvSpPr>
          <p:cNvPr id="2312" name="Google Shape;2312;g9fe33d8633_3_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3" name="Google Shape;2313;g9fe33d8633_3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9fe33d8633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9fe33d8633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9fe33d8633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9fe33d8633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9fe33d8633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9fe33d8633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9fe33d8633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9fe33d8633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9fe33d8633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9fe33d8633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9fe33d8633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g9fe33d8633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9fe33d8633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g9fe33d8633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4.xml.rels><?xml version="1.0" encoding="UTF-8" standalone="yes"?>
<Relationships xmlns="http://schemas.openxmlformats.org/package/2006/relationships"><Relationship Id="rId3" Type="http://schemas.openxmlformats.org/officeDocument/2006/relationships/hyperlink" Target="http://bit.ly/2TyoMsr" TargetMode="External" /><Relationship Id="rId2" Type="http://schemas.openxmlformats.org/officeDocument/2006/relationships/hyperlink" Target="http://bit.ly/2Tynxth" TargetMode="External" /><Relationship Id="rId1" Type="http://schemas.openxmlformats.org/officeDocument/2006/relationships/slideMaster" Target="../slideMasters/slideMaster1.xml" /><Relationship Id="rId4" Type="http://schemas.openxmlformats.org/officeDocument/2006/relationships/hyperlink" Target="http://bit.ly/2TtBDfr" TargetMode="External" /></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95700" y="3158400"/>
            <a:ext cx="9239700" cy="20028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p:nvPr/>
        </p:nvSpPr>
        <p:spPr>
          <a:xfrm>
            <a:off x="3702150" y="3083967"/>
            <a:ext cx="1739700" cy="1485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txBox="1">
            <a:spLocks noGrp="1"/>
          </p:cNvSpPr>
          <p:nvPr>
            <p:ph type="ctrTitle"/>
          </p:nvPr>
        </p:nvSpPr>
        <p:spPr>
          <a:xfrm>
            <a:off x="829500" y="773250"/>
            <a:ext cx="7485000" cy="1629600"/>
          </a:xfrm>
          <a:prstGeom prst="rect">
            <a:avLst/>
          </a:prstGeom>
        </p:spPr>
        <p:txBody>
          <a:bodyPr spcFirstLastPara="1" wrap="square" lIns="91425" tIns="91425" rIns="91425" bIns="91425" anchor="ctr" anchorCtr="0">
            <a:noAutofit/>
          </a:bodyPr>
          <a:lstStyle>
            <a:lvl1pPr lvl="0" algn="ctr">
              <a:spcBef>
                <a:spcPts val="0"/>
              </a:spcBef>
              <a:spcAft>
                <a:spcPts val="0"/>
              </a:spcAft>
              <a:buSzPts val="5000"/>
              <a:buNone/>
              <a:defRPr sz="5000" b="1"/>
            </a:lvl1pPr>
            <a:lvl2pPr lvl="1" algn="ctr">
              <a:spcBef>
                <a:spcPts val="0"/>
              </a:spcBef>
              <a:spcAft>
                <a:spcPts val="0"/>
              </a:spcAft>
              <a:buSzPts val="5000"/>
              <a:buNone/>
              <a:defRPr sz="5000" b="1"/>
            </a:lvl2pPr>
            <a:lvl3pPr lvl="2" algn="ctr">
              <a:spcBef>
                <a:spcPts val="0"/>
              </a:spcBef>
              <a:spcAft>
                <a:spcPts val="0"/>
              </a:spcAft>
              <a:buSzPts val="5000"/>
              <a:buNone/>
              <a:defRPr sz="5000" b="1"/>
            </a:lvl3pPr>
            <a:lvl4pPr lvl="3" algn="ctr">
              <a:spcBef>
                <a:spcPts val="0"/>
              </a:spcBef>
              <a:spcAft>
                <a:spcPts val="0"/>
              </a:spcAft>
              <a:buSzPts val="5000"/>
              <a:buNone/>
              <a:defRPr sz="5000" b="1"/>
            </a:lvl4pPr>
            <a:lvl5pPr lvl="4" algn="ctr">
              <a:spcBef>
                <a:spcPts val="0"/>
              </a:spcBef>
              <a:spcAft>
                <a:spcPts val="0"/>
              </a:spcAft>
              <a:buSzPts val="5000"/>
              <a:buNone/>
              <a:defRPr sz="5000" b="1"/>
            </a:lvl5pPr>
            <a:lvl6pPr lvl="5" algn="ctr">
              <a:spcBef>
                <a:spcPts val="0"/>
              </a:spcBef>
              <a:spcAft>
                <a:spcPts val="0"/>
              </a:spcAft>
              <a:buSzPts val="5000"/>
              <a:buNone/>
              <a:defRPr sz="5000" b="1"/>
            </a:lvl6pPr>
            <a:lvl7pPr lvl="6" algn="ctr">
              <a:spcBef>
                <a:spcPts val="0"/>
              </a:spcBef>
              <a:spcAft>
                <a:spcPts val="0"/>
              </a:spcAft>
              <a:buSzPts val="5000"/>
              <a:buNone/>
              <a:defRPr sz="5000" b="1"/>
            </a:lvl7pPr>
            <a:lvl8pPr lvl="7" algn="ctr">
              <a:spcBef>
                <a:spcPts val="0"/>
              </a:spcBef>
              <a:spcAft>
                <a:spcPts val="0"/>
              </a:spcAft>
              <a:buSzPts val="5000"/>
              <a:buNone/>
              <a:defRPr sz="5000" b="1"/>
            </a:lvl8pPr>
            <a:lvl9pPr lvl="8" algn="ctr">
              <a:spcBef>
                <a:spcPts val="0"/>
              </a:spcBef>
              <a:spcAft>
                <a:spcPts val="0"/>
              </a:spcAft>
              <a:buSzPts val="5000"/>
              <a:buNone/>
              <a:defRPr sz="5000" b="1"/>
            </a:lvl9pPr>
          </a:lstStyle>
          <a:p>
            <a:endParaRPr/>
          </a:p>
        </p:txBody>
      </p:sp>
      <p:sp>
        <p:nvSpPr>
          <p:cNvPr id="12" name="Google Shape;12;p2"/>
          <p:cNvSpPr txBox="1">
            <a:spLocks noGrp="1"/>
          </p:cNvSpPr>
          <p:nvPr>
            <p:ph type="subTitle" idx="1"/>
          </p:nvPr>
        </p:nvSpPr>
        <p:spPr>
          <a:xfrm>
            <a:off x="3112625" y="3562850"/>
            <a:ext cx="2919000" cy="1194000"/>
          </a:xfrm>
          <a:prstGeom prst="rect">
            <a:avLst/>
          </a:prstGeom>
        </p:spPr>
        <p:txBody>
          <a:bodyPr spcFirstLastPara="1" wrap="square" lIns="91425" tIns="91425" rIns="91425" bIns="91425" anchor="ctr" anchorCtr="0">
            <a:noAutofit/>
          </a:bodyPr>
          <a:lstStyle>
            <a:lvl1pPr marL="0" marR="0" lvl="0" indent="0" algn="ctr" rtl="0">
              <a:lnSpc>
                <a:spcPct val="100000"/>
              </a:lnSpc>
              <a:spcBef>
                <a:spcPts val="0"/>
              </a:spcBef>
              <a:spcAft>
                <a:spcPts val="0"/>
              </a:spcAft>
              <a:buClr>
                <a:schemeClr val="dk1"/>
              </a:buClr>
              <a:buSzPts val="5200"/>
              <a:buNone/>
              <a:defRPr sz="4000">
                <a:solidFill>
                  <a:schemeClr val="lt1"/>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9"/>
        <p:cNvGrpSpPr/>
        <p:nvPr/>
      </p:nvGrpSpPr>
      <p:grpSpPr>
        <a:xfrm>
          <a:off x="0" y="0"/>
          <a:ext cx="0" cy="0"/>
          <a:chOff x="0" y="0"/>
          <a:chExt cx="0" cy="0"/>
        </a:xfrm>
      </p:grpSpPr>
      <p:sp>
        <p:nvSpPr>
          <p:cNvPr id="50" name="Google Shape;50;p11"/>
          <p:cNvSpPr/>
          <p:nvPr/>
        </p:nvSpPr>
        <p:spPr>
          <a:xfrm flipH="1">
            <a:off x="-116825" y="-103725"/>
            <a:ext cx="3012300" cy="5351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11"/>
          <p:cNvSpPr txBox="1">
            <a:spLocks noGrp="1"/>
          </p:cNvSpPr>
          <p:nvPr>
            <p:ph type="title"/>
          </p:nvPr>
        </p:nvSpPr>
        <p:spPr>
          <a:xfrm>
            <a:off x="629875" y="1712250"/>
            <a:ext cx="2185500" cy="1719000"/>
          </a:xfrm>
          <a:prstGeom prst="rect">
            <a:avLst/>
          </a:prstGeom>
        </p:spPr>
        <p:txBody>
          <a:bodyPr spcFirstLastPara="1" wrap="square" lIns="91425" tIns="91425" rIns="91425" bIns="91425" anchor="ctr" anchorCtr="0">
            <a:noAutofit/>
          </a:bodyPr>
          <a:lstStyle>
            <a:lvl1pPr lvl="0" rtl="0">
              <a:lnSpc>
                <a:spcPct val="115000"/>
              </a:lnSpc>
              <a:spcBef>
                <a:spcPts val="0"/>
              </a:spcBef>
              <a:spcAft>
                <a:spcPts val="0"/>
              </a:spcAft>
              <a:buSzPts val="3000"/>
              <a:buNone/>
              <a:defRPr b="1">
                <a:solidFill>
                  <a:schemeClr val="lt1"/>
                </a:solidFill>
              </a:defRPr>
            </a:lvl1pPr>
            <a:lvl2pPr lvl="1" rtl="0">
              <a:lnSpc>
                <a:spcPct val="115000"/>
              </a:lnSpc>
              <a:spcBef>
                <a:spcPts val="0"/>
              </a:spcBef>
              <a:spcAft>
                <a:spcPts val="0"/>
              </a:spcAft>
              <a:buSzPts val="3000"/>
              <a:buNone/>
              <a:defRPr/>
            </a:lvl2pPr>
            <a:lvl3pPr lvl="2" rtl="0">
              <a:lnSpc>
                <a:spcPct val="115000"/>
              </a:lnSpc>
              <a:spcBef>
                <a:spcPts val="0"/>
              </a:spcBef>
              <a:spcAft>
                <a:spcPts val="0"/>
              </a:spcAft>
              <a:buSzPts val="3000"/>
              <a:buNone/>
              <a:defRPr/>
            </a:lvl3pPr>
            <a:lvl4pPr lvl="3" rtl="0">
              <a:lnSpc>
                <a:spcPct val="115000"/>
              </a:lnSpc>
              <a:spcBef>
                <a:spcPts val="0"/>
              </a:spcBef>
              <a:spcAft>
                <a:spcPts val="0"/>
              </a:spcAft>
              <a:buSzPts val="3000"/>
              <a:buNone/>
              <a:defRPr/>
            </a:lvl4pPr>
            <a:lvl5pPr lvl="4" rtl="0">
              <a:lnSpc>
                <a:spcPct val="115000"/>
              </a:lnSpc>
              <a:spcBef>
                <a:spcPts val="0"/>
              </a:spcBef>
              <a:spcAft>
                <a:spcPts val="0"/>
              </a:spcAft>
              <a:buSzPts val="3000"/>
              <a:buNone/>
              <a:defRPr/>
            </a:lvl5pPr>
            <a:lvl6pPr lvl="5" rtl="0">
              <a:lnSpc>
                <a:spcPct val="115000"/>
              </a:lnSpc>
              <a:spcBef>
                <a:spcPts val="0"/>
              </a:spcBef>
              <a:spcAft>
                <a:spcPts val="0"/>
              </a:spcAft>
              <a:buSzPts val="3000"/>
              <a:buNone/>
              <a:defRPr/>
            </a:lvl6pPr>
            <a:lvl7pPr lvl="6" rtl="0">
              <a:lnSpc>
                <a:spcPct val="115000"/>
              </a:lnSpc>
              <a:spcBef>
                <a:spcPts val="0"/>
              </a:spcBef>
              <a:spcAft>
                <a:spcPts val="0"/>
              </a:spcAft>
              <a:buSzPts val="3000"/>
              <a:buNone/>
              <a:defRPr/>
            </a:lvl7pPr>
            <a:lvl8pPr lvl="7" rtl="0">
              <a:lnSpc>
                <a:spcPct val="115000"/>
              </a:lnSpc>
              <a:spcBef>
                <a:spcPts val="0"/>
              </a:spcBef>
              <a:spcAft>
                <a:spcPts val="0"/>
              </a:spcAft>
              <a:buSzPts val="3000"/>
              <a:buNone/>
              <a:defRPr/>
            </a:lvl8pPr>
            <a:lvl9pPr lvl="8" rtl="0">
              <a:lnSpc>
                <a:spcPct val="115000"/>
              </a:lnSpc>
              <a:spcBef>
                <a:spcPts val="0"/>
              </a:spcBef>
              <a:spcAft>
                <a:spcPts val="0"/>
              </a:spcAft>
              <a:buSzPts val="3000"/>
              <a:buNone/>
              <a:defRPr/>
            </a:lvl9pPr>
          </a:lstStyle>
          <a:p>
            <a:endParaRPr/>
          </a:p>
        </p:txBody>
      </p:sp>
      <p:sp>
        <p:nvSpPr>
          <p:cNvPr id="52" name="Google Shape;52;p11"/>
          <p:cNvSpPr txBox="1">
            <a:spLocks noGrp="1"/>
          </p:cNvSpPr>
          <p:nvPr>
            <p:ph type="title" idx="2" hasCustomPrompt="1"/>
          </p:nvPr>
        </p:nvSpPr>
        <p:spPr>
          <a:xfrm>
            <a:off x="3514725" y="1866675"/>
            <a:ext cx="4110000" cy="867600"/>
          </a:xfrm>
          <a:prstGeom prst="rect">
            <a:avLst/>
          </a:prstGeom>
        </p:spPr>
        <p:txBody>
          <a:bodyPr spcFirstLastPara="1" wrap="square" lIns="91425" tIns="91425" rIns="91425" bIns="91425" anchor="ctr" anchorCtr="0">
            <a:noAutofit/>
          </a:bodyPr>
          <a:lstStyle>
            <a:lvl1pPr lvl="0" rtl="0">
              <a:spcBef>
                <a:spcPts val="0"/>
              </a:spcBef>
              <a:spcAft>
                <a:spcPts val="0"/>
              </a:spcAft>
              <a:buSzPts val="12000"/>
              <a:buNone/>
              <a:defRPr sz="5200" b="1"/>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53" name="Google Shape;53;p11"/>
          <p:cNvSpPr txBox="1">
            <a:spLocks noGrp="1"/>
          </p:cNvSpPr>
          <p:nvPr>
            <p:ph type="body" idx="1"/>
          </p:nvPr>
        </p:nvSpPr>
        <p:spPr>
          <a:xfrm>
            <a:off x="3514725" y="2831350"/>
            <a:ext cx="4110000" cy="848400"/>
          </a:xfrm>
          <a:prstGeom prst="rect">
            <a:avLst/>
          </a:prstGeom>
        </p:spPr>
        <p:txBody>
          <a:bodyPr spcFirstLastPara="1" wrap="square" lIns="91425" tIns="91425" rIns="91425" bIns="91425" anchor="t" anchorCtr="0">
            <a:noAutofit/>
          </a:bodyPr>
          <a:lstStyle>
            <a:lvl1pPr marL="457200" lvl="0" indent="-323850" rtl="0">
              <a:spcBef>
                <a:spcPts val="0"/>
              </a:spcBef>
              <a:spcAft>
                <a:spcPts val="0"/>
              </a:spcAft>
              <a:buSzPts val="1500"/>
              <a:buChar char="●"/>
              <a:defRPr/>
            </a:lvl1pPr>
            <a:lvl2pPr marL="914400" marR="0" lvl="1" indent="-323850" algn="l" rtl="0">
              <a:lnSpc>
                <a:spcPct val="115000"/>
              </a:lnSpc>
              <a:spcBef>
                <a:spcPts val="1600"/>
              </a:spcBef>
              <a:spcAft>
                <a:spcPts val="0"/>
              </a:spcAft>
              <a:buSzPts val="1500"/>
              <a:buChar char="○"/>
              <a:defRPr/>
            </a:lvl2pPr>
            <a:lvl3pPr marL="1371600" marR="0" lvl="2" indent="-323850" algn="l" rtl="0">
              <a:lnSpc>
                <a:spcPct val="115000"/>
              </a:lnSpc>
              <a:spcBef>
                <a:spcPts val="1600"/>
              </a:spcBef>
              <a:spcAft>
                <a:spcPts val="0"/>
              </a:spcAft>
              <a:buSzPts val="1500"/>
              <a:buChar char="■"/>
              <a:defRPr/>
            </a:lvl3pPr>
            <a:lvl4pPr marL="1828800" marR="0" lvl="3" indent="-323850" algn="l" rtl="0">
              <a:lnSpc>
                <a:spcPct val="115000"/>
              </a:lnSpc>
              <a:spcBef>
                <a:spcPts val="1600"/>
              </a:spcBef>
              <a:spcAft>
                <a:spcPts val="0"/>
              </a:spcAft>
              <a:buSzPts val="1500"/>
              <a:buChar char="●"/>
              <a:defRPr/>
            </a:lvl4pPr>
            <a:lvl5pPr marL="2286000" marR="0" lvl="4" indent="-323850" algn="l" rtl="0">
              <a:lnSpc>
                <a:spcPct val="115000"/>
              </a:lnSpc>
              <a:spcBef>
                <a:spcPts val="1600"/>
              </a:spcBef>
              <a:spcAft>
                <a:spcPts val="0"/>
              </a:spcAft>
              <a:buSzPts val="1500"/>
              <a:buChar char="○"/>
              <a:defRPr/>
            </a:lvl5pPr>
            <a:lvl6pPr marL="2743200" marR="0" lvl="5" indent="-323850" algn="l" rtl="0">
              <a:lnSpc>
                <a:spcPct val="115000"/>
              </a:lnSpc>
              <a:spcBef>
                <a:spcPts val="1600"/>
              </a:spcBef>
              <a:spcAft>
                <a:spcPts val="0"/>
              </a:spcAft>
              <a:buSzPts val="1500"/>
              <a:buChar char="■"/>
              <a:defRPr/>
            </a:lvl6pPr>
            <a:lvl7pPr marL="3200400" lvl="6" indent="-323850" algn="ctr" rtl="0">
              <a:spcBef>
                <a:spcPts val="1600"/>
              </a:spcBef>
              <a:spcAft>
                <a:spcPts val="0"/>
              </a:spcAft>
              <a:buSzPts val="1500"/>
              <a:buChar char="●"/>
              <a:defRPr/>
            </a:lvl7pPr>
            <a:lvl8pPr marL="3657600" lvl="7" indent="-323850" algn="ctr" rtl="0">
              <a:spcBef>
                <a:spcPts val="1600"/>
              </a:spcBef>
              <a:spcAft>
                <a:spcPts val="0"/>
              </a:spcAft>
              <a:buSzPts val="1500"/>
              <a:buChar char="○"/>
              <a:defRPr/>
            </a:lvl8pPr>
            <a:lvl9pPr marL="4114800" lvl="8" indent="-323850" algn="ctr" rtl="0">
              <a:spcBef>
                <a:spcPts val="1600"/>
              </a:spcBef>
              <a:spcAft>
                <a:spcPts val="1600"/>
              </a:spcAft>
              <a:buSzPts val="1500"/>
              <a:buChar char="■"/>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54"/>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55"/>
        <p:cNvGrpSpPr/>
        <p:nvPr/>
      </p:nvGrpSpPr>
      <p:grpSpPr>
        <a:xfrm>
          <a:off x="0" y="0"/>
          <a:ext cx="0" cy="0"/>
          <a:chOff x="0" y="0"/>
          <a:chExt cx="0" cy="0"/>
        </a:xfrm>
      </p:grpSpPr>
      <p:sp>
        <p:nvSpPr>
          <p:cNvPr id="56" name="Google Shape;56;p13"/>
          <p:cNvSpPr/>
          <p:nvPr/>
        </p:nvSpPr>
        <p:spPr>
          <a:xfrm>
            <a:off x="5917050" y="542575"/>
            <a:ext cx="684600" cy="1464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13"/>
          <p:cNvSpPr/>
          <p:nvPr/>
        </p:nvSpPr>
        <p:spPr>
          <a:xfrm>
            <a:off x="5917050" y="2850325"/>
            <a:ext cx="684600" cy="1464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13"/>
          <p:cNvSpPr/>
          <p:nvPr/>
        </p:nvSpPr>
        <p:spPr>
          <a:xfrm>
            <a:off x="3618950" y="542575"/>
            <a:ext cx="684600" cy="1464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13"/>
          <p:cNvSpPr/>
          <p:nvPr/>
        </p:nvSpPr>
        <p:spPr>
          <a:xfrm>
            <a:off x="3622650" y="2850325"/>
            <a:ext cx="684600" cy="1464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13"/>
          <p:cNvSpPr/>
          <p:nvPr/>
        </p:nvSpPr>
        <p:spPr>
          <a:xfrm flipH="1">
            <a:off x="-116825" y="-79800"/>
            <a:ext cx="3012300" cy="5303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13"/>
          <p:cNvSpPr txBox="1">
            <a:spLocks noGrp="1"/>
          </p:cNvSpPr>
          <p:nvPr>
            <p:ph type="title" hasCustomPrompt="1"/>
          </p:nvPr>
        </p:nvSpPr>
        <p:spPr>
          <a:xfrm>
            <a:off x="3517750" y="945025"/>
            <a:ext cx="2102700" cy="406200"/>
          </a:xfrm>
          <a:prstGeom prst="rect">
            <a:avLst/>
          </a:prstGeom>
        </p:spPr>
        <p:txBody>
          <a:bodyPr spcFirstLastPara="1" wrap="square" lIns="91425" tIns="91425" rIns="91425" bIns="91425" anchor="ctr" anchorCtr="0">
            <a:noAutofit/>
          </a:bodyPr>
          <a:lstStyle>
            <a:lvl1pPr lvl="0" rtl="0">
              <a:lnSpc>
                <a:spcPct val="115000"/>
              </a:lnSpc>
              <a:spcBef>
                <a:spcPts val="0"/>
              </a:spcBef>
              <a:spcAft>
                <a:spcPts val="0"/>
              </a:spcAft>
              <a:buSzPts val="2000"/>
              <a:buNone/>
              <a:defRPr b="1">
                <a:solidFill>
                  <a:schemeClr val="dk2"/>
                </a:solidFill>
              </a:defRPr>
            </a:lvl1pPr>
            <a:lvl2pPr lvl="1" rtl="0">
              <a:lnSpc>
                <a:spcPct val="115000"/>
              </a:lnSpc>
              <a:spcBef>
                <a:spcPts val="0"/>
              </a:spcBef>
              <a:spcAft>
                <a:spcPts val="0"/>
              </a:spcAft>
              <a:buSzPts val="2000"/>
              <a:buNone/>
              <a:defRPr sz="2000"/>
            </a:lvl2pPr>
            <a:lvl3pPr lvl="2" rtl="0">
              <a:lnSpc>
                <a:spcPct val="115000"/>
              </a:lnSpc>
              <a:spcBef>
                <a:spcPts val="0"/>
              </a:spcBef>
              <a:spcAft>
                <a:spcPts val="0"/>
              </a:spcAft>
              <a:buSzPts val="2000"/>
              <a:buNone/>
              <a:defRPr sz="2000"/>
            </a:lvl3pPr>
            <a:lvl4pPr lvl="3" rtl="0">
              <a:lnSpc>
                <a:spcPct val="115000"/>
              </a:lnSpc>
              <a:spcBef>
                <a:spcPts val="0"/>
              </a:spcBef>
              <a:spcAft>
                <a:spcPts val="0"/>
              </a:spcAft>
              <a:buSzPts val="2000"/>
              <a:buNone/>
              <a:defRPr sz="2000"/>
            </a:lvl4pPr>
            <a:lvl5pPr lvl="4" rtl="0">
              <a:lnSpc>
                <a:spcPct val="115000"/>
              </a:lnSpc>
              <a:spcBef>
                <a:spcPts val="0"/>
              </a:spcBef>
              <a:spcAft>
                <a:spcPts val="0"/>
              </a:spcAft>
              <a:buSzPts val="2000"/>
              <a:buNone/>
              <a:defRPr sz="2000"/>
            </a:lvl5pPr>
            <a:lvl6pPr lvl="5" rtl="0">
              <a:lnSpc>
                <a:spcPct val="115000"/>
              </a:lnSpc>
              <a:spcBef>
                <a:spcPts val="0"/>
              </a:spcBef>
              <a:spcAft>
                <a:spcPts val="0"/>
              </a:spcAft>
              <a:buSzPts val="2000"/>
              <a:buNone/>
              <a:defRPr sz="2000"/>
            </a:lvl6pPr>
            <a:lvl7pPr lvl="6" rtl="0">
              <a:lnSpc>
                <a:spcPct val="115000"/>
              </a:lnSpc>
              <a:spcBef>
                <a:spcPts val="0"/>
              </a:spcBef>
              <a:spcAft>
                <a:spcPts val="0"/>
              </a:spcAft>
              <a:buSzPts val="2000"/>
              <a:buNone/>
              <a:defRPr sz="2000"/>
            </a:lvl7pPr>
            <a:lvl8pPr lvl="7" rtl="0">
              <a:lnSpc>
                <a:spcPct val="115000"/>
              </a:lnSpc>
              <a:spcBef>
                <a:spcPts val="0"/>
              </a:spcBef>
              <a:spcAft>
                <a:spcPts val="0"/>
              </a:spcAft>
              <a:buSzPts val="2000"/>
              <a:buNone/>
              <a:defRPr sz="2000"/>
            </a:lvl8pPr>
            <a:lvl9pPr lvl="8" rtl="0">
              <a:lnSpc>
                <a:spcPct val="115000"/>
              </a:lnSpc>
              <a:spcBef>
                <a:spcPts val="0"/>
              </a:spcBef>
              <a:spcAft>
                <a:spcPts val="0"/>
              </a:spcAft>
              <a:buSzPts val="2000"/>
              <a:buNone/>
              <a:defRPr sz="2000"/>
            </a:lvl9pPr>
          </a:lstStyle>
          <a:p>
            <a:r>
              <a:t>xx%</a:t>
            </a:r>
          </a:p>
        </p:txBody>
      </p:sp>
      <p:sp>
        <p:nvSpPr>
          <p:cNvPr id="62" name="Google Shape;62;p13"/>
          <p:cNvSpPr txBox="1">
            <a:spLocks noGrp="1"/>
          </p:cNvSpPr>
          <p:nvPr>
            <p:ph type="subTitle" idx="1"/>
          </p:nvPr>
        </p:nvSpPr>
        <p:spPr>
          <a:xfrm>
            <a:off x="3517750" y="1336675"/>
            <a:ext cx="2101800" cy="444300"/>
          </a:xfrm>
          <a:prstGeom prst="rect">
            <a:avLst/>
          </a:prstGeom>
        </p:spPr>
        <p:txBody>
          <a:bodyPr spcFirstLastPara="1" wrap="square" lIns="91425" tIns="91425" rIns="91425" bIns="91425" anchor="t" anchorCtr="0">
            <a:noAutofit/>
          </a:bodyPr>
          <a:lstStyle>
            <a:lvl1pPr marL="0" marR="0" lvl="0" indent="-127000" rtl="0">
              <a:lnSpc>
                <a:spcPct val="115000"/>
              </a:lnSpc>
              <a:spcBef>
                <a:spcPts val="0"/>
              </a:spcBef>
              <a:spcAft>
                <a:spcPts val="0"/>
              </a:spcAft>
              <a:buClr>
                <a:schemeClr val="dk1"/>
              </a:buClr>
              <a:buSzPts val="2000"/>
              <a:buNone/>
              <a:defRPr sz="2000"/>
            </a:lvl1pPr>
            <a:lvl2pPr lvl="1" rtl="0">
              <a:lnSpc>
                <a:spcPct val="115000"/>
              </a:lnSpc>
              <a:spcBef>
                <a:spcPts val="0"/>
              </a:spcBef>
              <a:spcAft>
                <a:spcPts val="0"/>
              </a:spcAft>
              <a:buSzPts val="1500"/>
              <a:buNone/>
              <a:defRPr/>
            </a:lvl2pPr>
            <a:lvl3pPr lvl="2" rtl="0">
              <a:lnSpc>
                <a:spcPct val="115000"/>
              </a:lnSpc>
              <a:spcBef>
                <a:spcPts val="1600"/>
              </a:spcBef>
              <a:spcAft>
                <a:spcPts val="0"/>
              </a:spcAft>
              <a:buSzPts val="1500"/>
              <a:buNone/>
              <a:defRPr/>
            </a:lvl3pPr>
            <a:lvl4pPr lvl="3" rtl="0">
              <a:lnSpc>
                <a:spcPct val="115000"/>
              </a:lnSpc>
              <a:spcBef>
                <a:spcPts val="1600"/>
              </a:spcBef>
              <a:spcAft>
                <a:spcPts val="0"/>
              </a:spcAft>
              <a:buSzPts val="1500"/>
              <a:buNone/>
              <a:defRPr/>
            </a:lvl4pPr>
            <a:lvl5pPr lvl="4" rtl="0">
              <a:lnSpc>
                <a:spcPct val="115000"/>
              </a:lnSpc>
              <a:spcBef>
                <a:spcPts val="1600"/>
              </a:spcBef>
              <a:spcAft>
                <a:spcPts val="0"/>
              </a:spcAft>
              <a:buSzPts val="1500"/>
              <a:buNone/>
              <a:defRPr/>
            </a:lvl5pPr>
            <a:lvl6pPr lvl="5" rtl="0">
              <a:lnSpc>
                <a:spcPct val="115000"/>
              </a:lnSpc>
              <a:spcBef>
                <a:spcPts val="1600"/>
              </a:spcBef>
              <a:spcAft>
                <a:spcPts val="0"/>
              </a:spcAft>
              <a:buSzPts val="1500"/>
              <a:buNone/>
              <a:defRPr/>
            </a:lvl6pPr>
            <a:lvl7pPr lvl="6" rtl="0">
              <a:lnSpc>
                <a:spcPct val="115000"/>
              </a:lnSpc>
              <a:spcBef>
                <a:spcPts val="1600"/>
              </a:spcBef>
              <a:spcAft>
                <a:spcPts val="0"/>
              </a:spcAft>
              <a:buSzPts val="1500"/>
              <a:buNone/>
              <a:defRPr/>
            </a:lvl7pPr>
            <a:lvl8pPr lvl="7" rtl="0">
              <a:lnSpc>
                <a:spcPct val="115000"/>
              </a:lnSpc>
              <a:spcBef>
                <a:spcPts val="1600"/>
              </a:spcBef>
              <a:spcAft>
                <a:spcPts val="0"/>
              </a:spcAft>
              <a:buSzPts val="1500"/>
              <a:buNone/>
              <a:defRPr/>
            </a:lvl8pPr>
            <a:lvl9pPr lvl="8" rtl="0">
              <a:lnSpc>
                <a:spcPct val="115000"/>
              </a:lnSpc>
              <a:spcBef>
                <a:spcPts val="1600"/>
              </a:spcBef>
              <a:spcAft>
                <a:spcPts val="1600"/>
              </a:spcAft>
              <a:buSzPts val="1500"/>
              <a:buNone/>
              <a:defRPr/>
            </a:lvl9pPr>
          </a:lstStyle>
          <a:p>
            <a:endParaRPr/>
          </a:p>
        </p:txBody>
      </p:sp>
      <p:sp>
        <p:nvSpPr>
          <p:cNvPr id="63" name="Google Shape;63;p13"/>
          <p:cNvSpPr txBox="1">
            <a:spLocks noGrp="1"/>
          </p:cNvSpPr>
          <p:nvPr>
            <p:ph type="subTitle" idx="2"/>
          </p:nvPr>
        </p:nvSpPr>
        <p:spPr>
          <a:xfrm>
            <a:off x="3517750" y="1783200"/>
            <a:ext cx="2103300" cy="720000"/>
          </a:xfrm>
          <a:prstGeom prst="rect">
            <a:avLst/>
          </a:prstGeom>
        </p:spPr>
        <p:txBody>
          <a:bodyPr spcFirstLastPara="1" wrap="square" lIns="91425" tIns="91425" rIns="91425" bIns="91425" anchor="t" anchorCtr="0">
            <a:noAutofit/>
          </a:bodyPr>
          <a:lstStyle>
            <a:lvl1pPr marL="0" marR="0" lvl="0" indent="-95250" rtl="0">
              <a:lnSpc>
                <a:spcPct val="115000"/>
              </a:lnSpc>
              <a:spcBef>
                <a:spcPts val="0"/>
              </a:spcBef>
              <a:spcAft>
                <a:spcPts val="0"/>
              </a:spcAft>
              <a:buSzPts val="1500"/>
              <a:buNone/>
              <a:defRPr/>
            </a:lvl1pPr>
            <a:lvl2pPr lvl="1" rtl="0">
              <a:lnSpc>
                <a:spcPct val="115000"/>
              </a:lnSpc>
              <a:spcBef>
                <a:spcPts val="0"/>
              </a:spcBef>
              <a:spcAft>
                <a:spcPts val="0"/>
              </a:spcAft>
              <a:buSzPts val="1500"/>
              <a:buNone/>
              <a:defRPr/>
            </a:lvl2pPr>
            <a:lvl3pPr lvl="2" rtl="0">
              <a:lnSpc>
                <a:spcPct val="115000"/>
              </a:lnSpc>
              <a:spcBef>
                <a:spcPts val="1600"/>
              </a:spcBef>
              <a:spcAft>
                <a:spcPts val="0"/>
              </a:spcAft>
              <a:buSzPts val="1500"/>
              <a:buNone/>
              <a:defRPr/>
            </a:lvl3pPr>
            <a:lvl4pPr lvl="3" rtl="0">
              <a:lnSpc>
                <a:spcPct val="115000"/>
              </a:lnSpc>
              <a:spcBef>
                <a:spcPts val="1600"/>
              </a:spcBef>
              <a:spcAft>
                <a:spcPts val="0"/>
              </a:spcAft>
              <a:buSzPts val="1500"/>
              <a:buNone/>
              <a:defRPr/>
            </a:lvl4pPr>
            <a:lvl5pPr lvl="4" rtl="0">
              <a:lnSpc>
                <a:spcPct val="115000"/>
              </a:lnSpc>
              <a:spcBef>
                <a:spcPts val="1600"/>
              </a:spcBef>
              <a:spcAft>
                <a:spcPts val="0"/>
              </a:spcAft>
              <a:buSzPts val="1500"/>
              <a:buNone/>
              <a:defRPr/>
            </a:lvl5pPr>
            <a:lvl6pPr lvl="5" rtl="0">
              <a:lnSpc>
                <a:spcPct val="115000"/>
              </a:lnSpc>
              <a:spcBef>
                <a:spcPts val="1600"/>
              </a:spcBef>
              <a:spcAft>
                <a:spcPts val="0"/>
              </a:spcAft>
              <a:buSzPts val="1500"/>
              <a:buNone/>
              <a:defRPr/>
            </a:lvl6pPr>
            <a:lvl7pPr lvl="6" rtl="0">
              <a:lnSpc>
                <a:spcPct val="115000"/>
              </a:lnSpc>
              <a:spcBef>
                <a:spcPts val="1600"/>
              </a:spcBef>
              <a:spcAft>
                <a:spcPts val="0"/>
              </a:spcAft>
              <a:buSzPts val="1500"/>
              <a:buNone/>
              <a:defRPr/>
            </a:lvl7pPr>
            <a:lvl8pPr lvl="7" rtl="0">
              <a:lnSpc>
                <a:spcPct val="115000"/>
              </a:lnSpc>
              <a:spcBef>
                <a:spcPts val="1600"/>
              </a:spcBef>
              <a:spcAft>
                <a:spcPts val="0"/>
              </a:spcAft>
              <a:buSzPts val="1500"/>
              <a:buNone/>
              <a:defRPr/>
            </a:lvl8pPr>
            <a:lvl9pPr lvl="8" rtl="0">
              <a:lnSpc>
                <a:spcPct val="115000"/>
              </a:lnSpc>
              <a:spcBef>
                <a:spcPts val="1600"/>
              </a:spcBef>
              <a:spcAft>
                <a:spcPts val="1600"/>
              </a:spcAft>
              <a:buSzPts val="1500"/>
              <a:buNone/>
              <a:defRPr/>
            </a:lvl9pPr>
          </a:lstStyle>
          <a:p>
            <a:endParaRPr/>
          </a:p>
        </p:txBody>
      </p:sp>
      <p:sp>
        <p:nvSpPr>
          <p:cNvPr id="64" name="Google Shape;64;p13"/>
          <p:cNvSpPr txBox="1">
            <a:spLocks noGrp="1"/>
          </p:cNvSpPr>
          <p:nvPr>
            <p:ph type="title" idx="3"/>
          </p:nvPr>
        </p:nvSpPr>
        <p:spPr>
          <a:xfrm>
            <a:off x="629875" y="1712250"/>
            <a:ext cx="2185500" cy="1719000"/>
          </a:xfrm>
          <a:prstGeom prst="rect">
            <a:avLst/>
          </a:prstGeom>
        </p:spPr>
        <p:txBody>
          <a:bodyPr spcFirstLastPara="1" wrap="square" lIns="91425" tIns="91425" rIns="91425" bIns="91425" anchor="ctr" anchorCtr="0">
            <a:noAutofit/>
          </a:bodyPr>
          <a:lstStyle>
            <a:lvl1pPr lvl="0" rtl="0">
              <a:lnSpc>
                <a:spcPct val="115000"/>
              </a:lnSpc>
              <a:spcBef>
                <a:spcPts val="0"/>
              </a:spcBef>
              <a:spcAft>
                <a:spcPts val="0"/>
              </a:spcAft>
              <a:buSzPts val="3000"/>
              <a:buNone/>
              <a:defRPr b="1">
                <a:solidFill>
                  <a:schemeClr val="lt1"/>
                </a:solidFill>
              </a:defRPr>
            </a:lvl1pPr>
            <a:lvl2pPr lvl="1" rtl="0">
              <a:lnSpc>
                <a:spcPct val="115000"/>
              </a:lnSpc>
              <a:spcBef>
                <a:spcPts val="0"/>
              </a:spcBef>
              <a:spcAft>
                <a:spcPts val="0"/>
              </a:spcAft>
              <a:buSzPts val="3000"/>
              <a:buNone/>
              <a:defRPr/>
            </a:lvl2pPr>
            <a:lvl3pPr lvl="2" rtl="0">
              <a:lnSpc>
                <a:spcPct val="115000"/>
              </a:lnSpc>
              <a:spcBef>
                <a:spcPts val="0"/>
              </a:spcBef>
              <a:spcAft>
                <a:spcPts val="0"/>
              </a:spcAft>
              <a:buSzPts val="3000"/>
              <a:buNone/>
              <a:defRPr/>
            </a:lvl3pPr>
            <a:lvl4pPr lvl="3" rtl="0">
              <a:lnSpc>
                <a:spcPct val="115000"/>
              </a:lnSpc>
              <a:spcBef>
                <a:spcPts val="0"/>
              </a:spcBef>
              <a:spcAft>
                <a:spcPts val="0"/>
              </a:spcAft>
              <a:buSzPts val="3000"/>
              <a:buNone/>
              <a:defRPr/>
            </a:lvl4pPr>
            <a:lvl5pPr lvl="4" rtl="0">
              <a:lnSpc>
                <a:spcPct val="115000"/>
              </a:lnSpc>
              <a:spcBef>
                <a:spcPts val="0"/>
              </a:spcBef>
              <a:spcAft>
                <a:spcPts val="0"/>
              </a:spcAft>
              <a:buSzPts val="3000"/>
              <a:buNone/>
              <a:defRPr/>
            </a:lvl5pPr>
            <a:lvl6pPr lvl="5" rtl="0">
              <a:lnSpc>
                <a:spcPct val="115000"/>
              </a:lnSpc>
              <a:spcBef>
                <a:spcPts val="0"/>
              </a:spcBef>
              <a:spcAft>
                <a:spcPts val="0"/>
              </a:spcAft>
              <a:buSzPts val="3000"/>
              <a:buNone/>
              <a:defRPr/>
            </a:lvl6pPr>
            <a:lvl7pPr lvl="6" rtl="0">
              <a:lnSpc>
                <a:spcPct val="115000"/>
              </a:lnSpc>
              <a:spcBef>
                <a:spcPts val="0"/>
              </a:spcBef>
              <a:spcAft>
                <a:spcPts val="0"/>
              </a:spcAft>
              <a:buSzPts val="3000"/>
              <a:buNone/>
              <a:defRPr/>
            </a:lvl7pPr>
            <a:lvl8pPr lvl="7" rtl="0">
              <a:lnSpc>
                <a:spcPct val="115000"/>
              </a:lnSpc>
              <a:spcBef>
                <a:spcPts val="0"/>
              </a:spcBef>
              <a:spcAft>
                <a:spcPts val="0"/>
              </a:spcAft>
              <a:buSzPts val="3000"/>
              <a:buNone/>
              <a:defRPr/>
            </a:lvl8pPr>
            <a:lvl9pPr lvl="8" rtl="0">
              <a:lnSpc>
                <a:spcPct val="115000"/>
              </a:lnSpc>
              <a:spcBef>
                <a:spcPts val="0"/>
              </a:spcBef>
              <a:spcAft>
                <a:spcPts val="0"/>
              </a:spcAft>
              <a:buSzPts val="3000"/>
              <a:buNone/>
              <a:defRPr/>
            </a:lvl9pPr>
          </a:lstStyle>
          <a:p>
            <a:endParaRPr/>
          </a:p>
        </p:txBody>
      </p:sp>
      <p:sp>
        <p:nvSpPr>
          <p:cNvPr id="65" name="Google Shape;65;p13"/>
          <p:cNvSpPr txBox="1">
            <a:spLocks noGrp="1"/>
          </p:cNvSpPr>
          <p:nvPr>
            <p:ph type="title" idx="4" hasCustomPrompt="1"/>
          </p:nvPr>
        </p:nvSpPr>
        <p:spPr>
          <a:xfrm>
            <a:off x="5815600" y="945025"/>
            <a:ext cx="2100600" cy="406200"/>
          </a:xfrm>
          <a:prstGeom prst="rect">
            <a:avLst/>
          </a:prstGeom>
        </p:spPr>
        <p:txBody>
          <a:bodyPr spcFirstLastPara="1" wrap="square" lIns="91425" tIns="91425" rIns="91425" bIns="91425" anchor="ctr" anchorCtr="0">
            <a:noAutofit/>
          </a:bodyPr>
          <a:lstStyle>
            <a:lvl1pPr lvl="0" rtl="0">
              <a:lnSpc>
                <a:spcPct val="115000"/>
              </a:lnSpc>
              <a:spcBef>
                <a:spcPts val="0"/>
              </a:spcBef>
              <a:spcAft>
                <a:spcPts val="0"/>
              </a:spcAft>
              <a:buSzPts val="2000"/>
              <a:buNone/>
              <a:defRPr b="1">
                <a:solidFill>
                  <a:schemeClr val="dk2"/>
                </a:solidFill>
              </a:defRPr>
            </a:lvl1pPr>
            <a:lvl2pPr lvl="1" rtl="0">
              <a:lnSpc>
                <a:spcPct val="115000"/>
              </a:lnSpc>
              <a:spcBef>
                <a:spcPts val="0"/>
              </a:spcBef>
              <a:spcAft>
                <a:spcPts val="0"/>
              </a:spcAft>
              <a:buSzPts val="2000"/>
              <a:buNone/>
              <a:defRPr sz="2000"/>
            </a:lvl2pPr>
            <a:lvl3pPr lvl="2" rtl="0">
              <a:lnSpc>
                <a:spcPct val="115000"/>
              </a:lnSpc>
              <a:spcBef>
                <a:spcPts val="0"/>
              </a:spcBef>
              <a:spcAft>
                <a:spcPts val="0"/>
              </a:spcAft>
              <a:buSzPts val="2000"/>
              <a:buNone/>
              <a:defRPr sz="2000"/>
            </a:lvl3pPr>
            <a:lvl4pPr lvl="3" rtl="0">
              <a:lnSpc>
                <a:spcPct val="115000"/>
              </a:lnSpc>
              <a:spcBef>
                <a:spcPts val="0"/>
              </a:spcBef>
              <a:spcAft>
                <a:spcPts val="0"/>
              </a:spcAft>
              <a:buSzPts val="2000"/>
              <a:buNone/>
              <a:defRPr sz="2000"/>
            </a:lvl4pPr>
            <a:lvl5pPr lvl="4" rtl="0">
              <a:lnSpc>
                <a:spcPct val="115000"/>
              </a:lnSpc>
              <a:spcBef>
                <a:spcPts val="0"/>
              </a:spcBef>
              <a:spcAft>
                <a:spcPts val="0"/>
              </a:spcAft>
              <a:buSzPts val="2000"/>
              <a:buNone/>
              <a:defRPr sz="2000"/>
            </a:lvl5pPr>
            <a:lvl6pPr lvl="5" rtl="0">
              <a:lnSpc>
                <a:spcPct val="115000"/>
              </a:lnSpc>
              <a:spcBef>
                <a:spcPts val="0"/>
              </a:spcBef>
              <a:spcAft>
                <a:spcPts val="0"/>
              </a:spcAft>
              <a:buSzPts val="2000"/>
              <a:buNone/>
              <a:defRPr sz="2000"/>
            </a:lvl6pPr>
            <a:lvl7pPr lvl="6" rtl="0">
              <a:lnSpc>
                <a:spcPct val="115000"/>
              </a:lnSpc>
              <a:spcBef>
                <a:spcPts val="0"/>
              </a:spcBef>
              <a:spcAft>
                <a:spcPts val="0"/>
              </a:spcAft>
              <a:buSzPts val="2000"/>
              <a:buNone/>
              <a:defRPr sz="2000"/>
            </a:lvl7pPr>
            <a:lvl8pPr lvl="7" rtl="0">
              <a:lnSpc>
                <a:spcPct val="115000"/>
              </a:lnSpc>
              <a:spcBef>
                <a:spcPts val="0"/>
              </a:spcBef>
              <a:spcAft>
                <a:spcPts val="0"/>
              </a:spcAft>
              <a:buSzPts val="2000"/>
              <a:buNone/>
              <a:defRPr sz="2000"/>
            </a:lvl8pPr>
            <a:lvl9pPr lvl="8" rtl="0">
              <a:lnSpc>
                <a:spcPct val="115000"/>
              </a:lnSpc>
              <a:spcBef>
                <a:spcPts val="0"/>
              </a:spcBef>
              <a:spcAft>
                <a:spcPts val="0"/>
              </a:spcAft>
              <a:buSzPts val="2000"/>
              <a:buNone/>
              <a:defRPr sz="2000"/>
            </a:lvl9pPr>
          </a:lstStyle>
          <a:p>
            <a:r>
              <a:t>xx%</a:t>
            </a:r>
          </a:p>
        </p:txBody>
      </p:sp>
      <p:sp>
        <p:nvSpPr>
          <p:cNvPr id="66" name="Google Shape;66;p13"/>
          <p:cNvSpPr txBox="1">
            <a:spLocks noGrp="1"/>
          </p:cNvSpPr>
          <p:nvPr>
            <p:ph type="subTitle" idx="5"/>
          </p:nvPr>
        </p:nvSpPr>
        <p:spPr>
          <a:xfrm>
            <a:off x="5815600" y="1336675"/>
            <a:ext cx="2099700" cy="444300"/>
          </a:xfrm>
          <a:prstGeom prst="rect">
            <a:avLst/>
          </a:prstGeom>
        </p:spPr>
        <p:txBody>
          <a:bodyPr spcFirstLastPara="1" wrap="square" lIns="91425" tIns="91425" rIns="91425" bIns="91425" anchor="t" anchorCtr="0">
            <a:noAutofit/>
          </a:bodyPr>
          <a:lstStyle>
            <a:lvl1pPr marL="0" marR="0" lvl="0" indent="-127000" rtl="0">
              <a:lnSpc>
                <a:spcPct val="115000"/>
              </a:lnSpc>
              <a:spcBef>
                <a:spcPts val="0"/>
              </a:spcBef>
              <a:spcAft>
                <a:spcPts val="0"/>
              </a:spcAft>
              <a:buClr>
                <a:schemeClr val="dk1"/>
              </a:buClr>
              <a:buSzPts val="2000"/>
              <a:buNone/>
              <a:defRPr sz="2000"/>
            </a:lvl1pPr>
            <a:lvl2pPr lvl="1" rtl="0">
              <a:lnSpc>
                <a:spcPct val="115000"/>
              </a:lnSpc>
              <a:spcBef>
                <a:spcPts val="0"/>
              </a:spcBef>
              <a:spcAft>
                <a:spcPts val="0"/>
              </a:spcAft>
              <a:buSzPts val="1500"/>
              <a:buNone/>
              <a:defRPr/>
            </a:lvl2pPr>
            <a:lvl3pPr lvl="2" rtl="0">
              <a:lnSpc>
                <a:spcPct val="115000"/>
              </a:lnSpc>
              <a:spcBef>
                <a:spcPts val="1600"/>
              </a:spcBef>
              <a:spcAft>
                <a:spcPts val="0"/>
              </a:spcAft>
              <a:buSzPts val="1500"/>
              <a:buNone/>
              <a:defRPr/>
            </a:lvl3pPr>
            <a:lvl4pPr lvl="3" rtl="0">
              <a:lnSpc>
                <a:spcPct val="115000"/>
              </a:lnSpc>
              <a:spcBef>
                <a:spcPts val="1600"/>
              </a:spcBef>
              <a:spcAft>
                <a:spcPts val="0"/>
              </a:spcAft>
              <a:buSzPts val="1500"/>
              <a:buNone/>
              <a:defRPr/>
            </a:lvl4pPr>
            <a:lvl5pPr lvl="4" rtl="0">
              <a:lnSpc>
                <a:spcPct val="115000"/>
              </a:lnSpc>
              <a:spcBef>
                <a:spcPts val="1600"/>
              </a:spcBef>
              <a:spcAft>
                <a:spcPts val="0"/>
              </a:spcAft>
              <a:buSzPts val="1500"/>
              <a:buNone/>
              <a:defRPr/>
            </a:lvl5pPr>
            <a:lvl6pPr lvl="5" rtl="0">
              <a:lnSpc>
                <a:spcPct val="115000"/>
              </a:lnSpc>
              <a:spcBef>
                <a:spcPts val="1600"/>
              </a:spcBef>
              <a:spcAft>
                <a:spcPts val="0"/>
              </a:spcAft>
              <a:buSzPts val="1500"/>
              <a:buNone/>
              <a:defRPr/>
            </a:lvl6pPr>
            <a:lvl7pPr lvl="6" rtl="0">
              <a:lnSpc>
                <a:spcPct val="115000"/>
              </a:lnSpc>
              <a:spcBef>
                <a:spcPts val="1600"/>
              </a:spcBef>
              <a:spcAft>
                <a:spcPts val="0"/>
              </a:spcAft>
              <a:buSzPts val="1500"/>
              <a:buNone/>
              <a:defRPr/>
            </a:lvl7pPr>
            <a:lvl8pPr lvl="7" rtl="0">
              <a:lnSpc>
                <a:spcPct val="115000"/>
              </a:lnSpc>
              <a:spcBef>
                <a:spcPts val="1600"/>
              </a:spcBef>
              <a:spcAft>
                <a:spcPts val="0"/>
              </a:spcAft>
              <a:buSzPts val="1500"/>
              <a:buNone/>
              <a:defRPr/>
            </a:lvl8pPr>
            <a:lvl9pPr lvl="8" rtl="0">
              <a:lnSpc>
                <a:spcPct val="115000"/>
              </a:lnSpc>
              <a:spcBef>
                <a:spcPts val="1600"/>
              </a:spcBef>
              <a:spcAft>
                <a:spcPts val="1600"/>
              </a:spcAft>
              <a:buSzPts val="1500"/>
              <a:buNone/>
              <a:defRPr/>
            </a:lvl9pPr>
          </a:lstStyle>
          <a:p>
            <a:endParaRPr/>
          </a:p>
        </p:txBody>
      </p:sp>
      <p:sp>
        <p:nvSpPr>
          <p:cNvPr id="67" name="Google Shape;67;p13"/>
          <p:cNvSpPr txBox="1">
            <a:spLocks noGrp="1"/>
          </p:cNvSpPr>
          <p:nvPr>
            <p:ph type="subTitle" idx="6"/>
          </p:nvPr>
        </p:nvSpPr>
        <p:spPr>
          <a:xfrm>
            <a:off x="5815600" y="1783200"/>
            <a:ext cx="2103300" cy="720000"/>
          </a:xfrm>
          <a:prstGeom prst="rect">
            <a:avLst/>
          </a:prstGeom>
        </p:spPr>
        <p:txBody>
          <a:bodyPr spcFirstLastPara="1" wrap="square" lIns="91425" tIns="91425" rIns="91425" bIns="91425" anchor="t" anchorCtr="0">
            <a:noAutofit/>
          </a:bodyPr>
          <a:lstStyle>
            <a:lvl1pPr marL="0" marR="0" lvl="0" indent="-95250" rtl="0">
              <a:lnSpc>
                <a:spcPct val="115000"/>
              </a:lnSpc>
              <a:spcBef>
                <a:spcPts val="0"/>
              </a:spcBef>
              <a:spcAft>
                <a:spcPts val="0"/>
              </a:spcAft>
              <a:buSzPts val="1500"/>
              <a:buNone/>
              <a:defRPr/>
            </a:lvl1pPr>
            <a:lvl2pPr lvl="1" rtl="0">
              <a:lnSpc>
                <a:spcPct val="115000"/>
              </a:lnSpc>
              <a:spcBef>
                <a:spcPts val="0"/>
              </a:spcBef>
              <a:spcAft>
                <a:spcPts val="0"/>
              </a:spcAft>
              <a:buSzPts val="1500"/>
              <a:buNone/>
              <a:defRPr/>
            </a:lvl2pPr>
            <a:lvl3pPr lvl="2" rtl="0">
              <a:lnSpc>
                <a:spcPct val="115000"/>
              </a:lnSpc>
              <a:spcBef>
                <a:spcPts val="1600"/>
              </a:spcBef>
              <a:spcAft>
                <a:spcPts val="0"/>
              </a:spcAft>
              <a:buSzPts val="1500"/>
              <a:buNone/>
              <a:defRPr/>
            </a:lvl3pPr>
            <a:lvl4pPr lvl="3" rtl="0">
              <a:lnSpc>
                <a:spcPct val="115000"/>
              </a:lnSpc>
              <a:spcBef>
                <a:spcPts val="1600"/>
              </a:spcBef>
              <a:spcAft>
                <a:spcPts val="0"/>
              </a:spcAft>
              <a:buSzPts val="1500"/>
              <a:buNone/>
              <a:defRPr/>
            </a:lvl4pPr>
            <a:lvl5pPr lvl="4" rtl="0">
              <a:lnSpc>
                <a:spcPct val="115000"/>
              </a:lnSpc>
              <a:spcBef>
                <a:spcPts val="1600"/>
              </a:spcBef>
              <a:spcAft>
                <a:spcPts val="0"/>
              </a:spcAft>
              <a:buSzPts val="1500"/>
              <a:buNone/>
              <a:defRPr/>
            </a:lvl5pPr>
            <a:lvl6pPr lvl="5" rtl="0">
              <a:lnSpc>
                <a:spcPct val="115000"/>
              </a:lnSpc>
              <a:spcBef>
                <a:spcPts val="1600"/>
              </a:spcBef>
              <a:spcAft>
                <a:spcPts val="0"/>
              </a:spcAft>
              <a:buSzPts val="1500"/>
              <a:buNone/>
              <a:defRPr/>
            </a:lvl6pPr>
            <a:lvl7pPr lvl="6" rtl="0">
              <a:lnSpc>
                <a:spcPct val="115000"/>
              </a:lnSpc>
              <a:spcBef>
                <a:spcPts val="1600"/>
              </a:spcBef>
              <a:spcAft>
                <a:spcPts val="0"/>
              </a:spcAft>
              <a:buSzPts val="1500"/>
              <a:buNone/>
              <a:defRPr/>
            </a:lvl7pPr>
            <a:lvl8pPr lvl="7" rtl="0">
              <a:lnSpc>
                <a:spcPct val="115000"/>
              </a:lnSpc>
              <a:spcBef>
                <a:spcPts val="1600"/>
              </a:spcBef>
              <a:spcAft>
                <a:spcPts val="0"/>
              </a:spcAft>
              <a:buSzPts val="1500"/>
              <a:buNone/>
              <a:defRPr/>
            </a:lvl8pPr>
            <a:lvl9pPr lvl="8" rtl="0">
              <a:lnSpc>
                <a:spcPct val="115000"/>
              </a:lnSpc>
              <a:spcBef>
                <a:spcPts val="1600"/>
              </a:spcBef>
              <a:spcAft>
                <a:spcPts val="1600"/>
              </a:spcAft>
              <a:buSzPts val="1500"/>
              <a:buNone/>
              <a:defRPr/>
            </a:lvl9pPr>
          </a:lstStyle>
          <a:p>
            <a:endParaRPr/>
          </a:p>
        </p:txBody>
      </p:sp>
      <p:sp>
        <p:nvSpPr>
          <p:cNvPr id="68" name="Google Shape;68;p13"/>
          <p:cNvSpPr txBox="1">
            <a:spLocks noGrp="1"/>
          </p:cNvSpPr>
          <p:nvPr>
            <p:ph type="title" idx="7" hasCustomPrompt="1"/>
          </p:nvPr>
        </p:nvSpPr>
        <p:spPr>
          <a:xfrm>
            <a:off x="3517750" y="3249125"/>
            <a:ext cx="2102100" cy="406200"/>
          </a:xfrm>
          <a:prstGeom prst="rect">
            <a:avLst/>
          </a:prstGeom>
        </p:spPr>
        <p:txBody>
          <a:bodyPr spcFirstLastPara="1" wrap="square" lIns="91425" tIns="91425" rIns="91425" bIns="91425" anchor="ctr" anchorCtr="0">
            <a:noAutofit/>
          </a:bodyPr>
          <a:lstStyle>
            <a:lvl1pPr lvl="0" rtl="0">
              <a:lnSpc>
                <a:spcPct val="115000"/>
              </a:lnSpc>
              <a:spcBef>
                <a:spcPts val="0"/>
              </a:spcBef>
              <a:spcAft>
                <a:spcPts val="0"/>
              </a:spcAft>
              <a:buSzPts val="2000"/>
              <a:buNone/>
              <a:defRPr b="1">
                <a:solidFill>
                  <a:schemeClr val="dk2"/>
                </a:solidFill>
              </a:defRPr>
            </a:lvl1pPr>
            <a:lvl2pPr lvl="1" rtl="0">
              <a:lnSpc>
                <a:spcPct val="115000"/>
              </a:lnSpc>
              <a:spcBef>
                <a:spcPts val="0"/>
              </a:spcBef>
              <a:spcAft>
                <a:spcPts val="0"/>
              </a:spcAft>
              <a:buSzPts val="2000"/>
              <a:buNone/>
              <a:defRPr sz="2000"/>
            </a:lvl2pPr>
            <a:lvl3pPr lvl="2" rtl="0">
              <a:lnSpc>
                <a:spcPct val="115000"/>
              </a:lnSpc>
              <a:spcBef>
                <a:spcPts val="0"/>
              </a:spcBef>
              <a:spcAft>
                <a:spcPts val="0"/>
              </a:spcAft>
              <a:buSzPts val="2000"/>
              <a:buNone/>
              <a:defRPr sz="2000"/>
            </a:lvl3pPr>
            <a:lvl4pPr lvl="3" rtl="0">
              <a:lnSpc>
                <a:spcPct val="115000"/>
              </a:lnSpc>
              <a:spcBef>
                <a:spcPts val="0"/>
              </a:spcBef>
              <a:spcAft>
                <a:spcPts val="0"/>
              </a:spcAft>
              <a:buSzPts val="2000"/>
              <a:buNone/>
              <a:defRPr sz="2000"/>
            </a:lvl4pPr>
            <a:lvl5pPr lvl="4" rtl="0">
              <a:lnSpc>
                <a:spcPct val="115000"/>
              </a:lnSpc>
              <a:spcBef>
                <a:spcPts val="0"/>
              </a:spcBef>
              <a:spcAft>
                <a:spcPts val="0"/>
              </a:spcAft>
              <a:buSzPts val="2000"/>
              <a:buNone/>
              <a:defRPr sz="2000"/>
            </a:lvl5pPr>
            <a:lvl6pPr lvl="5" rtl="0">
              <a:lnSpc>
                <a:spcPct val="115000"/>
              </a:lnSpc>
              <a:spcBef>
                <a:spcPts val="0"/>
              </a:spcBef>
              <a:spcAft>
                <a:spcPts val="0"/>
              </a:spcAft>
              <a:buSzPts val="2000"/>
              <a:buNone/>
              <a:defRPr sz="2000"/>
            </a:lvl6pPr>
            <a:lvl7pPr lvl="6" rtl="0">
              <a:lnSpc>
                <a:spcPct val="115000"/>
              </a:lnSpc>
              <a:spcBef>
                <a:spcPts val="0"/>
              </a:spcBef>
              <a:spcAft>
                <a:spcPts val="0"/>
              </a:spcAft>
              <a:buSzPts val="2000"/>
              <a:buNone/>
              <a:defRPr sz="2000"/>
            </a:lvl7pPr>
            <a:lvl8pPr lvl="7" rtl="0">
              <a:lnSpc>
                <a:spcPct val="115000"/>
              </a:lnSpc>
              <a:spcBef>
                <a:spcPts val="0"/>
              </a:spcBef>
              <a:spcAft>
                <a:spcPts val="0"/>
              </a:spcAft>
              <a:buSzPts val="2000"/>
              <a:buNone/>
              <a:defRPr sz="2000"/>
            </a:lvl8pPr>
            <a:lvl9pPr lvl="8" rtl="0">
              <a:lnSpc>
                <a:spcPct val="115000"/>
              </a:lnSpc>
              <a:spcBef>
                <a:spcPts val="0"/>
              </a:spcBef>
              <a:spcAft>
                <a:spcPts val="0"/>
              </a:spcAft>
              <a:buSzPts val="2000"/>
              <a:buNone/>
              <a:defRPr sz="2000"/>
            </a:lvl9pPr>
          </a:lstStyle>
          <a:p>
            <a:r>
              <a:t>xx%</a:t>
            </a:r>
          </a:p>
        </p:txBody>
      </p:sp>
      <p:sp>
        <p:nvSpPr>
          <p:cNvPr id="69" name="Google Shape;69;p13"/>
          <p:cNvSpPr txBox="1">
            <a:spLocks noGrp="1"/>
          </p:cNvSpPr>
          <p:nvPr>
            <p:ph type="subTitle" idx="8"/>
          </p:nvPr>
        </p:nvSpPr>
        <p:spPr>
          <a:xfrm>
            <a:off x="3517750" y="3636275"/>
            <a:ext cx="2101200" cy="444300"/>
          </a:xfrm>
          <a:prstGeom prst="rect">
            <a:avLst/>
          </a:prstGeom>
        </p:spPr>
        <p:txBody>
          <a:bodyPr spcFirstLastPara="1" wrap="square" lIns="91425" tIns="91425" rIns="91425" bIns="91425" anchor="t" anchorCtr="0">
            <a:noAutofit/>
          </a:bodyPr>
          <a:lstStyle>
            <a:lvl1pPr marL="0" marR="0" lvl="0" indent="-127000" rtl="0">
              <a:lnSpc>
                <a:spcPct val="115000"/>
              </a:lnSpc>
              <a:spcBef>
                <a:spcPts val="0"/>
              </a:spcBef>
              <a:spcAft>
                <a:spcPts val="0"/>
              </a:spcAft>
              <a:buClr>
                <a:schemeClr val="dk1"/>
              </a:buClr>
              <a:buSzPts val="2000"/>
              <a:buNone/>
              <a:defRPr sz="2000"/>
            </a:lvl1pPr>
            <a:lvl2pPr lvl="1" rtl="0">
              <a:lnSpc>
                <a:spcPct val="115000"/>
              </a:lnSpc>
              <a:spcBef>
                <a:spcPts val="0"/>
              </a:spcBef>
              <a:spcAft>
                <a:spcPts val="0"/>
              </a:spcAft>
              <a:buSzPts val="1500"/>
              <a:buNone/>
              <a:defRPr/>
            </a:lvl2pPr>
            <a:lvl3pPr lvl="2" rtl="0">
              <a:lnSpc>
                <a:spcPct val="115000"/>
              </a:lnSpc>
              <a:spcBef>
                <a:spcPts val="1600"/>
              </a:spcBef>
              <a:spcAft>
                <a:spcPts val="0"/>
              </a:spcAft>
              <a:buSzPts val="1500"/>
              <a:buNone/>
              <a:defRPr/>
            </a:lvl3pPr>
            <a:lvl4pPr lvl="3" rtl="0">
              <a:lnSpc>
                <a:spcPct val="115000"/>
              </a:lnSpc>
              <a:spcBef>
                <a:spcPts val="1600"/>
              </a:spcBef>
              <a:spcAft>
                <a:spcPts val="0"/>
              </a:spcAft>
              <a:buSzPts val="1500"/>
              <a:buNone/>
              <a:defRPr/>
            </a:lvl4pPr>
            <a:lvl5pPr lvl="4" rtl="0">
              <a:lnSpc>
                <a:spcPct val="115000"/>
              </a:lnSpc>
              <a:spcBef>
                <a:spcPts val="1600"/>
              </a:spcBef>
              <a:spcAft>
                <a:spcPts val="0"/>
              </a:spcAft>
              <a:buSzPts val="1500"/>
              <a:buNone/>
              <a:defRPr/>
            </a:lvl5pPr>
            <a:lvl6pPr lvl="5" rtl="0">
              <a:lnSpc>
                <a:spcPct val="115000"/>
              </a:lnSpc>
              <a:spcBef>
                <a:spcPts val="1600"/>
              </a:spcBef>
              <a:spcAft>
                <a:spcPts val="0"/>
              </a:spcAft>
              <a:buSzPts val="1500"/>
              <a:buNone/>
              <a:defRPr/>
            </a:lvl6pPr>
            <a:lvl7pPr lvl="6" rtl="0">
              <a:lnSpc>
                <a:spcPct val="115000"/>
              </a:lnSpc>
              <a:spcBef>
                <a:spcPts val="1600"/>
              </a:spcBef>
              <a:spcAft>
                <a:spcPts val="0"/>
              </a:spcAft>
              <a:buSzPts val="1500"/>
              <a:buNone/>
              <a:defRPr/>
            </a:lvl7pPr>
            <a:lvl8pPr lvl="7" rtl="0">
              <a:lnSpc>
                <a:spcPct val="115000"/>
              </a:lnSpc>
              <a:spcBef>
                <a:spcPts val="1600"/>
              </a:spcBef>
              <a:spcAft>
                <a:spcPts val="0"/>
              </a:spcAft>
              <a:buSzPts val="1500"/>
              <a:buNone/>
              <a:defRPr/>
            </a:lvl8pPr>
            <a:lvl9pPr lvl="8" rtl="0">
              <a:lnSpc>
                <a:spcPct val="115000"/>
              </a:lnSpc>
              <a:spcBef>
                <a:spcPts val="1600"/>
              </a:spcBef>
              <a:spcAft>
                <a:spcPts val="1600"/>
              </a:spcAft>
              <a:buSzPts val="1500"/>
              <a:buNone/>
              <a:defRPr/>
            </a:lvl9pPr>
          </a:lstStyle>
          <a:p>
            <a:endParaRPr/>
          </a:p>
        </p:txBody>
      </p:sp>
      <p:sp>
        <p:nvSpPr>
          <p:cNvPr id="70" name="Google Shape;70;p13"/>
          <p:cNvSpPr txBox="1">
            <a:spLocks noGrp="1"/>
          </p:cNvSpPr>
          <p:nvPr>
            <p:ph type="subTitle" idx="9"/>
          </p:nvPr>
        </p:nvSpPr>
        <p:spPr>
          <a:xfrm>
            <a:off x="3517750" y="4076750"/>
            <a:ext cx="2103300" cy="720000"/>
          </a:xfrm>
          <a:prstGeom prst="rect">
            <a:avLst/>
          </a:prstGeom>
        </p:spPr>
        <p:txBody>
          <a:bodyPr spcFirstLastPara="1" wrap="square" lIns="91425" tIns="91425" rIns="91425" bIns="91425" anchor="t" anchorCtr="0">
            <a:noAutofit/>
          </a:bodyPr>
          <a:lstStyle>
            <a:lvl1pPr marL="0" marR="0" lvl="0" indent="-95250" rtl="0">
              <a:lnSpc>
                <a:spcPct val="115000"/>
              </a:lnSpc>
              <a:spcBef>
                <a:spcPts val="0"/>
              </a:spcBef>
              <a:spcAft>
                <a:spcPts val="0"/>
              </a:spcAft>
              <a:buSzPts val="1500"/>
              <a:buNone/>
              <a:defRPr/>
            </a:lvl1pPr>
            <a:lvl2pPr lvl="1" rtl="0">
              <a:lnSpc>
                <a:spcPct val="115000"/>
              </a:lnSpc>
              <a:spcBef>
                <a:spcPts val="0"/>
              </a:spcBef>
              <a:spcAft>
                <a:spcPts val="0"/>
              </a:spcAft>
              <a:buSzPts val="1500"/>
              <a:buNone/>
              <a:defRPr/>
            </a:lvl2pPr>
            <a:lvl3pPr lvl="2" rtl="0">
              <a:lnSpc>
                <a:spcPct val="115000"/>
              </a:lnSpc>
              <a:spcBef>
                <a:spcPts val="1600"/>
              </a:spcBef>
              <a:spcAft>
                <a:spcPts val="0"/>
              </a:spcAft>
              <a:buSzPts val="1500"/>
              <a:buNone/>
              <a:defRPr/>
            </a:lvl3pPr>
            <a:lvl4pPr lvl="3" rtl="0">
              <a:lnSpc>
                <a:spcPct val="115000"/>
              </a:lnSpc>
              <a:spcBef>
                <a:spcPts val="1600"/>
              </a:spcBef>
              <a:spcAft>
                <a:spcPts val="0"/>
              </a:spcAft>
              <a:buSzPts val="1500"/>
              <a:buNone/>
              <a:defRPr/>
            </a:lvl4pPr>
            <a:lvl5pPr lvl="4" rtl="0">
              <a:lnSpc>
                <a:spcPct val="115000"/>
              </a:lnSpc>
              <a:spcBef>
                <a:spcPts val="1600"/>
              </a:spcBef>
              <a:spcAft>
                <a:spcPts val="0"/>
              </a:spcAft>
              <a:buSzPts val="1500"/>
              <a:buNone/>
              <a:defRPr/>
            </a:lvl5pPr>
            <a:lvl6pPr lvl="5" rtl="0">
              <a:lnSpc>
                <a:spcPct val="115000"/>
              </a:lnSpc>
              <a:spcBef>
                <a:spcPts val="1600"/>
              </a:spcBef>
              <a:spcAft>
                <a:spcPts val="0"/>
              </a:spcAft>
              <a:buSzPts val="1500"/>
              <a:buNone/>
              <a:defRPr/>
            </a:lvl6pPr>
            <a:lvl7pPr lvl="6" rtl="0">
              <a:lnSpc>
                <a:spcPct val="115000"/>
              </a:lnSpc>
              <a:spcBef>
                <a:spcPts val="1600"/>
              </a:spcBef>
              <a:spcAft>
                <a:spcPts val="0"/>
              </a:spcAft>
              <a:buSzPts val="1500"/>
              <a:buNone/>
              <a:defRPr/>
            </a:lvl7pPr>
            <a:lvl8pPr lvl="7" rtl="0">
              <a:lnSpc>
                <a:spcPct val="115000"/>
              </a:lnSpc>
              <a:spcBef>
                <a:spcPts val="1600"/>
              </a:spcBef>
              <a:spcAft>
                <a:spcPts val="0"/>
              </a:spcAft>
              <a:buSzPts val="1500"/>
              <a:buNone/>
              <a:defRPr/>
            </a:lvl8pPr>
            <a:lvl9pPr lvl="8" rtl="0">
              <a:lnSpc>
                <a:spcPct val="115000"/>
              </a:lnSpc>
              <a:spcBef>
                <a:spcPts val="1600"/>
              </a:spcBef>
              <a:spcAft>
                <a:spcPts val="1600"/>
              </a:spcAft>
              <a:buSzPts val="1500"/>
              <a:buNone/>
              <a:defRPr/>
            </a:lvl9pPr>
          </a:lstStyle>
          <a:p>
            <a:endParaRPr/>
          </a:p>
        </p:txBody>
      </p:sp>
      <p:sp>
        <p:nvSpPr>
          <p:cNvPr id="71" name="Google Shape;71;p13"/>
          <p:cNvSpPr txBox="1">
            <a:spLocks noGrp="1"/>
          </p:cNvSpPr>
          <p:nvPr>
            <p:ph type="title" idx="13" hasCustomPrompt="1"/>
          </p:nvPr>
        </p:nvSpPr>
        <p:spPr>
          <a:xfrm>
            <a:off x="5815600" y="3249125"/>
            <a:ext cx="2100600" cy="406200"/>
          </a:xfrm>
          <a:prstGeom prst="rect">
            <a:avLst/>
          </a:prstGeom>
        </p:spPr>
        <p:txBody>
          <a:bodyPr spcFirstLastPara="1" wrap="square" lIns="91425" tIns="91425" rIns="91425" bIns="91425" anchor="ctr" anchorCtr="0">
            <a:noAutofit/>
          </a:bodyPr>
          <a:lstStyle>
            <a:lvl1pPr lvl="0" rtl="0">
              <a:lnSpc>
                <a:spcPct val="115000"/>
              </a:lnSpc>
              <a:spcBef>
                <a:spcPts val="0"/>
              </a:spcBef>
              <a:spcAft>
                <a:spcPts val="0"/>
              </a:spcAft>
              <a:buSzPts val="2000"/>
              <a:buNone/>
              <a:defRPr b="1">
                <a:solidFill>
                  <a:schemeClr val="dk2"/>
                </a:solidFill>
              </a:defRPr>
            </a:lvl1pPr>
            <a:lvl2pPr lvl="1" rtl="0">
              <a:lnSpc>
                <a:spcPct val="115000"/>
              </a:lnSpc>
              <a:spcBef>
                <a:spcPts val="0"/>
              </a:spcBef>
              <a:spcAft>
                <a:spcPts val="0"/>
              </a:spcAft>
              <a:buSzPts val="2000"/>
              <a:buNone/>
              <a:defRPr sz="2000"/>
            </a:lvl2pPr>
            <a:lvl3pPr lvl="2" rtl="0">
              <a:lnSpc>
                <a:spcPct val="115000"/>
              </a:lnSpc>
              <a:spcBef>
                <a:spcPts val="0"/>
              </a:spcBef>
              <a:spcAft>
                <a:spcPts val="0"/>
              </a:spcAft>
              <a:buSzPts val="2000"/>
              <a:buNone/>
              <a:defRPr sz="2000"/>
            </a:lvl3pPr>
            <a:lvl4pPr lvl="3" rtl="0">
              <a:lnSpc>
                <a:spcPct val="115000"/>
              </a:lnSpc>
              <a:spcBef>
                <a:spcPts val="0"/>
              </a:spcBef>
              <a:spcAft>
                <a:spcPts val="0"/>
              </a:spcAft>
              <a:buSzPts val="2000"/>
              <a:buNone/>
              <a:defRPr sz="2000"/>
            </a:lvl4pPr>
            <a:lvl5pPr lvl="4" rtl="0">
              <a:lnSpc>
                <a:spcPct val="115000"/>
              </a:lnSpc>
              <a:spcBef>
                <a:spcPts val="0"/>
              </a:spcBef>
              <a:spcAft>
                <a:spcPts val="0"/>
              </a:spcAft>
              <a:buSzPts val="2000"/>
              <a:buNone/>
              <a:defRPr sz="2000"/>
            </a:lvl5pPr>
            <a:lvl6pPr lvl="5" rtl="0">
              <a:lnSpc>
                <a:spcPct val="115000"/>
              </a:lnSpc>
              <a:spcBef>
                <a:spcPts val="0"/>
              </a:spcBef>
              <a:spcAft>
                <a:spcPts val="0"/>
              </a:spcAft>
              <a:buSzPts val="2000"/>
              <a:buNone/>
              <a:defRPr sz="2000"/>
            </a:lvl6pPr>
            <a:lvl7pPr lvl="6" rtl="0">
              <a:lnSpc>
                <a:spcPct val="115000"/>
              </a:lnSpc>
              <a:spcBef>
                <a:spcPts val="0"/>
              </a:spcBef>
              <a:spcAft>
                <a:spcPts val="0"/>
              </a:spcAft>
              <a:buSzPts val="2000"/>
              <a:buNone/>
              <a:defRPr sz="2000"/>
            </a:lvl7pPr>
            <a:lvl8pPr lvl="7" rtl="0">
              <a:lnSpc>
                <a:spcPct val="115000"/>
              </a:lnSpc>
              <a:spcBef>
                <a:spcPts val="0"/>
              </a:spcBef>
              <a:spcAft>
                <a:spcPts val="0"/>
              </a:spcAft>
              <a:buSzPts val="2000"/>
              <a:buNone/>
              <a:defRPr sz="2000"/>
            </a:lvl8pPr>
            <a:lvl9pPr lvl="8" rtl="0">
              <a:lnSpc>
                <a:spcPct val="115000"/>
              </a:lnSpc>
              <a:spcBef>
                <a:spcPts val="0"/>
              </a:spcBef>
              <a:spcAft>
                <a:spcPts val="0"/>
              </a:spcAft>
              <a:buSzPts val="2000"/>
              <a:buNone/>
              <a:defRPr sz="2000"/>
            </a:lvl9pPr>
          </a:lstStyle>
          <a:p>
            <a:r>
              <a:t>xx%</a:t>
            </a:r>
          </a:p>
        </p:txBody>
      </p:sp>
      <p:sp>
        <p:nvSpPr>
          <p:cNvPr id="72" name="Google Shape;72;p13"/>
          <p:cNvSpPr txBox="1">
            <a:spLocks noGrp="1"/>
          </p:cNvSpPr>
          <p:nvPr>
            <p:ph type="subTitle" idx="14"/>
          </p:nvPr>
        </p:nvSpPr>
        <p:spPr>
          <a:xfrm>
            <a:off x="5815600" y="3636275"/>
            <a:ext cx="2099700" cy="444300"/>
          </a:xfrm>
          <a:prstGeom prst="rect">
            <a:avLst/>
          </a:prstGeom>
        </p:spPr>
        <p:txBody>
          <a:bodyPr spcFirstLastPara="1" wrap="square" lIns="91425" tIns="91425" rIns="91425" bIns="91425" anchor="t" anchorCtr="0">
            <a:noAutofit/>
          </a:bodyPr>
          <a:lstStyle>
            <a:lvl1pPr marL="0" marR="0" lvl="0" indent="-127000" rtl="0">
              <a:lnSpc>
                <a:spcPct val="115000"/>
              </a:lnSpc>
              <a:spcBef>
                <a:spcPts val="0"/>
              </a:spcBef>
              <a:spcAft>
                <a:spcPts val="0"/>
              </a:spcAft>
              <a:buClr>
                <a:schemeClr val="dk1"/>
              </a:buClr>
              <a:buSzPts val="2000"/>
              <a:buNone/>
              <a:defRPr sz="2000"/>
            </a:lvl1pPr>
            <a:lvl2pPr lvl="1" rtl="0">
              <a:lnSpc>
                <a:spcPct val="115000"/>
              </a:lnSpc>
              <a:spcBef>
                <a:spcPts val="0"/>
              </a:spcBef>
              <a:spcAft>
                <a:spcPts val="0"/>
              </a:spcAft>
              <a:buSzPts val="1500"/>
              <a:buNone/>
              <a:defRPr/>
            </a:lvl2pPr>
            <a:lvl3pPr lvl="2" rtl="0">
              <a:lnSpc>
                <a:spcPct val="115000"/>
              </a:lnSpc>
              <a:spcBef>
                <a:spcPts val="1600"/>
              </a:spcBef>
              <a:spcAft>
                <a:spcPts val="0"/>
              </a:spcAft>
              <a:buSzPts val="1500"/>
              <a:buNone/>
              <a:defRPr/>
            </a:lvl3pPr>
            <a:lvl4pPr lvl="3" rtl="0">
              <a:lnSpc>
                <a:spcPct val="115000"/>
              </a:lnSpc>
              <a:spcBef>
                <a:spcPts val="1600"/>
              </a:spcBef>
              <a:spcAft>
                <a:spcPts val="0"/>
              </a:spcAft>
              <a:buSzPts val="1500"/>
              <a:buNone/>
              <a:defRPr/>
            </a:lvl4pPr>
            <a:lvl5pPr lvl="4" rtl="0">
              <a:lnSpc>
                <a:spcPct val="115000"/>
              </a:lnSpc>
              <a:spcBef>
                <a:spcPts val="1600"/>
              </a:spcBef>
              <a:spcAft>
                <a:spcPts val="0"/>
              </a:spcAft>
              <a:buSzPts val="1500"/>
              <a:buNone/>
              <a:defRPr/>
            </a:lvl5pPr>
            <a:lvl6pPr lvl="5" rtl="0">
              <a:lnSpc>
                <a:spcPct val="115000"/>
              </a:lnSpc>
              <a:spcBef>
                <a:spcPts val="1600"/>
              </a:spcBef>
              <a:spcAft>
                <a:spcPts val="0"/>
              </a:spcAft>
              <a:buSzPts val="1500"/>
              <a:buNone/>
              <a:defRPr/>
            </a:lvl6pPr>
            <a:lvl7pPr lvl="6" rtl="0">
              <a:lnSpc>
                <a:spcPct val="115000"/>
              </a:lnSpc>
              <a:spcBef>
                <a:spcPts val="1600"/>
              </a:spcBef>
              <a:spcAft>
                <a:spcPts val="0"/>
              </a:spcAft>
              <a:buSzPts val="1500"/>
              <a:buNone/>
              <a:defRPr/>
            </a:lvl7pPr>
            <a:lvl8pPr lvl="7" rtl="0">
              <a:lnSpc>
                <a:spcPct val="115000"/>
              </a:lnSpc>
              <a:spcBef>
                <a:spcPts val="1600"/>
              </a:spcBef>
              <a:spcAft>
                <a:spcPts val="0"/>
              </a:spcAft>
              <a:buSzPts val="1500"/>
              <a:buNone/>
              <a:defRPr/>
            </a:lvl8pPr>
            <a:lvl9pPr lvl="8" rtl="0">
              <a:lnSpc>
                <a:spcPct val="115000"/>
              </a:lnSpc>
              <a:spcBef>
                <a:spcPts val="1600"/>
              </a:spcBef>
              <a:spcAft>
                <a:spcPts val="1600"/>
              </a:spcAft>
              <a:buSzPts val="1500"/>
              <a:buNone/>
              <a:defRPr/>
            </a:lvl9pPr>
          </a:lstStyle>
          <a:p>
            <a:endParaRPr/>
          </a:p>
        </p:txBody>
      </p:sp>
      <p:sp>
        <p:nvSpPr>
          <p:cNvPr id="73" name="Google Shape;73;p13"/>
          <p:cNvSpPr txBox="1">
            <a:spLocks noGrp="1"/>
          </p:cNvSpPr>
          <p:nvPr>
            <p:ph type="subTitle" idx="15"/>
          </p:nvPr>
        </p:nvSpPr>
        <p:spPr>
          <a:xfrm>
            <a:off x="5815600" y="4076750"/>
            <a:ext cx="2103300" cy="720000"/>
          </a:xfrm>
          <a:prstGeom prst="rect">
            <a:avLst/>
          </a:prstGeom>
        </p:spPr>
        <p:txBody>
          <a:bodyPr spcFirstLastPara="1" wrap="square" lIns="91425" tIns="91425" rIns="91425" bIns="91425" anchor="t" anchorCtr="0">
            <a:noAutofit/>
          </a:bodyPr>
          <a:lstStyle>
            <a:lvl1pPr marL="0" marR="0" lvl="0" indent="-95250" rtl="0">
              <a:lnSpc>
                <a:spcPct val="115000"/>
              </a:lnSpc>
              <a:spcBef>
                <a:spcPts val="0"/>
              </a:spcBef>
              <a:spcAft>
                <a:spcPts val="0"/>
              </a:spcAft>
              <a:buSzPts val="1500"/>
              <a:buNone/>
              <a:defRPr/>
            </a:lvl1pPr>
            <a:lvl2pPr lvl="1" rtl="0">
              <a:lnSpc>
                <a:spcPct val="115000"/>
              </a:lnSpc>
              <a:spcBef>
                <a:spcPts val="0"/>
              </a:spcBef>
              <a:spcAft>
                <a:spcPts val="0"/>
              </a:spcAft>
              <a:buSzPts val="1500"/>
              <a:buNone/>
              <a:defRPr/>
            </a:lvl2pPr>
            <a:lvl3pPr lvl="2" rtl="0">
              <a:lnSpc>
                <a:spcPct val="115000"/>
              </a:lnSpc>
              <a:spcBef>
                <a:spcPts val="1600"/>
              </a:spcBef>
              <a:spcAft>
                <a:spcPts val="0"/>
              </a:spcAft>
              <a:buSzPts val="1500"/>
              <a:buNone/>
              <a:defRPr/>
            </a:lvl3pPr>
            <a:lvl4pPr lvl="3" rtl="0">
              <a:lnSpc>
                <a:spcPct val="115000"/>
              </a:lnSpc>
              <a:spcBef>
                <a:spcPts val="1600"/>
              </a:spcBef>
              <a:spcAft>
                <a:spcPts val="0"/>
              </a:spcAft>
              <a:buSzPts val="1500"/>
              <a:buNone/>
              <a:defRPr/>
            </a:lvl4pPr>
            <a:lvl5pPr lvl="4" rtl="0">
              <a:lnSpc>
                <a:spcPct val="115000"/>
              </a:lnSpc>
              <a:spcBef>
                <a:spcPts val="1600"/>
              </a:spcBef>
              <a:spcAft>
                <a:spcPts val="0"/>
              </a:spcAft>
              <a:buSzPts val="1500"/>
              <a:buNone/>
              <a:defRPr/>
            </a:lvl5pPr>
            <a:lvl6pPr lvl="5" rtl="0">
              <a:lnSpc>
                <a:spcPct val="115000"/>
              </a:lnSpc>
              <a:spcBef>
                <a:spcPts val="1600"/>
              </a:spcBef>
              <a:spcAft>
                <a:spcPts val="0"/>
              </a:spcAft>
              <a:buSzPts val="1500"/>
              <a:buNone/>
              <a:defRPr/>
            </a:lvl6pPr>
            <a:lvl7pPr lvl="6" rtl="0">
              <a:lnSpc>
                <a:spcPct val="115000"/>
              </a:lnSpc>
              <a:spcBef>
                <a:spcPts val="1600"/>
              </a:spcBef>
              <a:spcAft>
                <a:spcPts val="0"/>
              </a:spcAft>
              <a:buSzPts val="1500"/>
              <a:buNone/>
              <a:defRPr/>
            </a:lvl7pPr>
            <a:lvl8pPr lvl="7" rtl="0">
              <a:lnSpc>
                <a:spcPct val="115000"/>
              </a:lnSpc>
              <a:spcBef>
                <a:spcPts val="1600"/>
              </a:spcBef>
              <a:spcAft>
                <a:spcPts val="0"/>
              </a:spcAft>
              <a:buSzPts val="1500"/>
              <a:buNone/>
              <a:defRPr/>
            </a:lvl8pPr>
            <a:lvl9pPr lvl="8" rtl="0">
              <a:lnSpc>
                <a:spcPct val="115000"/>
              </a:lnSpc>
              <a:spcBef>
                <a:spcPts val="1600"/>
              </a:spcBef>
              <a:spcAft>
                <a:spcPts val="1600"/>
              </a:spcAft>
              <a:buSzPts val="15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p:cSld name="CUSTOM_2">
    <p:spTree>
      <p:nvGrpSpPr>
        <p:cNvPr id="1" name="Shape 74"/>
        <p:cNvGrpSpPr/>
        <p:nvPr/>
      </p:nvGrpSpPr>
      <p:grpSpPr>
        <a:xfrm>
          <a:off x="0" y="0"/>
          <a:ext cx="0" cy="0"/>
          <a:chOff x="0" y="0"/>
          <a:chExt cx="0" cy="0"/>
        </a:xfrm>
      </p:grpSpPr>
      <p:sp>
        <p:nvSpPr>
          <p:cNvPr id="75" name="Google Shape;75;p14"/>
          <p:cNvSpPr/>
          <p:nvPr/>
        </p:nvSpPr>
        <p:spPr>
          <a:xfrm>
            <a:off x="6248400" y="-79800"/>
            <a:ext cx="2895600" cy="5303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4"/>
          <p:cNvSpPr txBox="1">
            <a:spLocks noGrp="1"/>
          </p:cNvSpPr>
          <p:nvPr>
            <p:ph type="subTitle" idx="1"/>
          </p:nvPr>
        </p:nvSpPr>
        <p:spPr>
          <a:xfrm flipH="1">
            <a:off x="1595075" y="50"/>
            <a:ext cx="3242100" cy="5143500"/>
          </a:xfrm>
          <a:prstGeom prst="rect">
            <a:avLst/>
          </a:prstGeom>
        </p:spPr>
        <p:txBody>
          <a:bodyPr spcFirstLastPara="1" wrap="square" lIns="91425" tIns="91425" rIns="91425" bIns="91425" anchor="ctr" anchorCtr="0">
            <a:noAutofit/>
          </a:bodyPr>
          <a:lstStyle>
            <a:lvl1pPr marL="0" marR="0" lvl="0" indent="-127000" algn="r" rtl="0">
              <a:lnSpc>
                <a:spcPct val="115000"/>
              </a:lnSpc>
              <a:spcBef>
                <a:spcPts val="0"/>
              </a:spcBef>
              <a:spcAft>
                <a:spcPts val="0"/>
              </a:spcAft>
              <a:buClr>
                <a:schemeClr val="dk1"/>
              </a:buClr>
              <a:buSzPts val="2000"/>
              <a:buNone/>
              <a:defRPr sz="2000"/>
            </a:lvl1pPr>
            <a:lvl2pPr lvl="1" rtl="0">
              <a:lnSpc>
                <a:spcPct val="115000"/>
              </a:lnSpc>
              <a:spcBef>
                <a:spcPts val="0"/>
              </a:spcBef>
              <a:spcAft>
                <a:spcPts val="0"/>
              </a:spcAft>
              <a:buSzPts val="1500"/>
              <a:buNone/>
              <a:defRPr/>
            </a:lvl2pPr>
            <a:lvl3pPr lvl="2" rtl="0">
              <a:lnSpc>
                <a:spcPct val="115000"/>
              </a:lnSpc>
              <a:spcBef>
                <a:spcPts val="1600"/>
              </a:spcBef>
              <a:spcAft>
                <a:spcPts val="0"/>
              </a:spcAft>
              <a:buSzPts val="1500"/>
              <a:buNone/>
              <a:defRPr/>
            </a:lvl3pPr>
            <a:lvl4pPr lvl="3" rtl="0">
              <a:lnSpc>
                <a:spcPct val="115000"/>
              </a:lnSpc>
              <a:spcBef>
                <a:spcPts val="1600"/>
              </a:spcBef>
              <a:spcAft>
                <a:spcPts val="0"/>
              </a:spcAft>
              <a:buSzPts val="1500"/>
              <a:buNone/>
              <a:defRPr/>
            </a:lvl4pPr>
            <a:lvl5pPr lvl="4" rtl="0">
              <a:lnSpc>
                <a:spcPct val="115000"/>
              </a:lnSpc>
              <a:spcBef>
                <a:spcPts val="1600"/>
              </a:spcBef>
              <a:spcAft>
                <a:spcPts val="0"/>
              </a:spcAft>
              <a:buSzPts val="1500"/>
              <a:buNone/>
              <a:defRPr/>
            </a:lvl5pPr>
            <a:lvl6pPr lvl="5" rtl="0">
              <a:lnSpc>
                <a:spcPct val="115000"/>
              </a:lnSpc>
              <a:spcBef>
                <a:spcPts val="1600"/>
              </a:spcBef>
              <a:spcAft>
                <a:spcPts val="0"/>
              </a:spcAft>
              <a:buSzPts val="1500"/>
              <a:buNone/>
              <a:defRPr/>
            </a:lvl6pPr>
            <a:lvl7pPr lvl="6" rtl="0">
              <a:lnSpc>
                <a:spcPct val="115000"/>
              </a:lnSpc>
              <a:spcBef>
                <a:spcPts val="1600"/>
              </a:spcBef>
              <a:spcAft>
                <a:spcPts val="0"/>
              </a:spcAft>
              <a:buSzPts val="1500"/>
              <a:buNone/>
              <a:defRPr/>
            </a:lvl7pPr>
            <a:lvl8pPr lvl="7" rtl="0">
              <a:lnSpc>
                <a:spcPct val="115000"/>
              </a:lnSpc>
              <a:spcBef>
                <a:spcPts val="1600"/>
              </a:spcBef>
              <a:spcAft>
                <a:spcPts val="0"/>
              </a:spcAft>
              <a:buSzPts val="1500"/>
              <a:buNone/>
              <a:defRPr/>
            </a:lvl8pPr>
            <a:lvl9pPr lvl="8" rtl="0">
              <a:lnSpc>
                <a:spcPct val="115000"/>
              </a:lnSpc>
              <a:spcBef>
                <a:spcPts val="1600"/>
              </a:spcBef>
              <a:spcAft>
                <a:spcPts val="1600"/>
              </a:spcAft>
              <a:buSzPts val="1500"/>
              <a:buNone/>
              <a:defRPr/>
            </a:lvl9pPr>
          </a:lstStyle>
          <a:p>
            <a:endParaRPr/>
          </a:p>
        </p:txBody>
      </p:sp>
      <p:sp>
        <p:nvSpPr>
          <p:cNvPr id="77" name="Google Shape;77;p14"/>
          <p:cNvSpPr txBox="1">
            <a:spLocks noGrp="1"/>
          </p:cNvSpPr>
          <p:nvPr>
            <p:ph type="title"/>
          </p:nvPr>
        </p:nvSpPr>
        <p:spPr>
          <a:xfrm flipH="1">
            <a:off x="6328500" y="1712250"/>
            <a:ext cx="2185500" cy="1719000"/>
          </a:xfrm>
          <a:prstGeom prst="rect">
            <a:avLst/>
          </a:prstGeom>
        </p:spPr>
        <p:txBody>
          <a:bodyPr spcFirstLastPara="1" wrap="square" lIns="91425" tIns="91425" rIns="91425" bIns="91425" anchor="ctr" anchorCtr="0">
            <a:noAutofit/>
          </a:bodyPr>
          <a:lstStyle>
            <a:lvl1pPr lvl="0" algn="r" rtl="0">
              <a:lnSpc>
                <a:spcPct val="115000"/>
              </a:lnSpc>
              <a:spcBef>
                <a:spcPts val="0"/>
              </a:spcBef>
              <a:spcAft>
                <a:spcPts val="0"/>
              </a:spcAft>
              <a:buSzPts val="3000"/>
              <a:buNone/>
              <a:defRPr b="1">
                <a:solidFill>
                  <a:schemeClr val="lt1"/>
                </a:solidFill>
              </a:defRPr>
            </a:lvl1pPr>
            <a:lvl2pPr lvl="1" rtl="0">
              <a:lnSpc>
                <a:spcPct val="115000"/>
              </a:lnSpc>
              <a:spcBef>
                <a:spcPts val="0"/>
              </a:spcBef>
              <a:spcAft>
                <a:spcPts val="0"/>
              </a:spcAft>
              <a:buSzPts val="3000"/>
              <a:buNone/>
              <a:defRPr/>
            </a:lvl2pPr>
            <a:lvl3pPr lvl="2" rtl="0">
              <a:lnSpc>
                <a:spcPct val="115000"/>
              </a:lnSpc>
              <a:spcBef>
                <a:spcPts val="0"/>
              </a:spcBef>
              <a:spcAft>
                <a:spcPts val="0"/>
              </a:spcAft>
              <a:buSzPts val="3000"/>
              <a:buNone/>
              <a:defRPr/>
            </a:lvl3pPr>
            <a:lvl4pPr lvl="3" rtl="0">
              <a:lnSpc>
                <a:spcPct val="115000"/>
              </a:lnSpc>
              <a:spcBef>
                <a:spcPts val="0"/>
              </a:spcBef>
              <a:spcAft>
                <a:spcPts val="0"/>
              </a:spcAft>
              <a:buSzPts val="3000"/>
              <a:buNone/>
              <a:defRPr/>
            </a:lvl4pPr>
            <a:lvl5pPr lvl="4" rtl="0">
              <a:lnSpc>
                <a:spcPct val="115000"/>
              </a:lnSpc>
              <a:spcBef>
                <a:spcPts val="0"/>
              </a:spcBef>
              <a:spcAft>
                <a:spcPts val="0"/>
              </a:spcAft>
              <a:buSzPts val="3000"/>
              <a:buNone/>
              <a:defRPr/>
            </a:lvl5pPr>
            <a:lvl6pPr lvl="5" rtl="0">
              <a:lnSpc>
                <a:spcPct val="115000"/>
              </a:lnSpc>
              <a:spcBef>
                <a:spcPts val="0"/>
              </a:spcBef>
              <a:spcAft>
                <a:spcPts val="0"/>
              </a:spcAft>
              <a:buSzPts val="3000"/>
              <a:buNone/>
              <a:defRPr/>
            </a:lvl6pPr>
            <a:lvl7pPr lvl="6" rtl="0">
              <a:lnSpc>
                <a:spcPct val="115000"/>
              </a:lnSpc>
              <a:spcBef>
                <a:spcPts val="0"/>
              </a:spcBef>
              <a:spcAft>
                <a:spcPts val="0"/>
              </a:spcAft>
              <a:buSzPts val="3000"/>
              <a:buNone/>
              <a:defRPr/>
            </a:lvl7pPr>
            <a:lvl8pPr lvl="7" rtl="0">
              <a:lnSpc>
                <a:spcPct val="115000"/>
              </a:lnSpc>
              <a:spcBef>
                <a:spcPts val="0"/>
              </a:spcBef>
              <a:spcAft>
                <a:spcPts val="0"/>
              </a:spcAft>
              <a:buSzPts val="3000"/>
              <a:buNone/>
              <a:defRPr/>
            </a:lvl8pPr>
            <a:lvl9pPr lvl="8" rtl="0">
              <a:lnSpc>
                <a:spcPct val="115000"/>
              </a:lnSpc>
              <a:spcBef>
                <a:spcPts val="0"/>
              </a:spcBef>
              <a:spcAft>
                <a:spcPts val="0"/>
              </a:spcAft>
              <a:buSzPts val="3000"/>
              <a:buNone/>
              <a:defRPr/>
            </a:lvl9pPr>
          </a:lstStyle>
          <a:p>
            <a:endParaRPr/>
          </a:p>
        </p:txBody>
      </p:sp>
      <p:sp>
        <p:nvSpPr>
          <p:cNvPr id="78" name="Google Shape;78;p14"/>
          <p:cNvSpPr/>
          <p:nvPr/>
        </p:nvSpPr>
        <p:spPr>
          <a:xfrm rot="-5402642">
            <a:off x="5275357" y="2349975"/>
            <a:ext cx="390300" cy="1464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hree columns">
  <p:cSld name="TITLE_AND_TWO_COLUMNS_1">
    <p:spTree>
      <p:nvGrpSpPr>
        <p:cNvPr id="1" name="Shape 79"/>
        <p:cNvGrpSpPr/>
        <p:nvPr/>
      </p:nvGrpSpPr>
      <p:grpSpPr>
        <a:xfrm>
          <a:off x="0" y="0"/>
          <a:ext cx="0" cy="0"/>
          <a:chOff x="0" y="0"/>
          <a:chExt cx="0" cy="0"/>
        </a:xfrm>
      </p:grpSpPr>
      <p:sp>
        <p:nvSpPr>
          <p:cNvPr id="80" name="Google Shape;80;p15"/>
          <p:cNvSpPr/>
          <p:nvPr/>
        </p:nvSpPr>
        <p:spPr>
          <a:xfrm flipH="1">
            <a:off x="-116825" y="-103725"/>
            <a:ext cx="3012300" cy="5351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15"/>
          <p:cNvSpPr txBox="1">
            <a:spLocks noGrp="1"/>
          </p:cNvSpPr>
          <p:nvPr>
            <p:ph type="title"/>
          </p:nvPr>
        </p:nvSpPr>
        <p:spPr>
          <a:xfrm>
            <a:off x="629875" y="1712250"/>
            <a:ext cx="2264400" cy="1719000"/>
          </a:xfrm>
          <a:prstGeom prst="rect">
            <a:avLst/>
          </a:prstGeom>
        </p:spPr>
        <p:txBody>
          <a:bodyPr spcFirstLastPara="1" wrap="square" lIns="91425" tIns="91425" rIns="91425" bIns="91425" anchor="ctr" anchorCtr="0">
            <a:noAutofit/>
          </a:bodyPr>
          <a:lstStyle>
            <a:lvl1pPr lvl="0" rtl="0">
              <a:lnSpc>
                <a:spcPct val="115000"/>
              </a:lnSpc>
              <a:spcBef>
                <a:spcPts val="0"/>
              </a:spcBef>
              <a:spcAft>
                <a:spcPts val="0"/>
              </a:spcAft>
              <a:buSzPts val="3000"/>
              <a:buNone/>
              <a:defRPr b="1">
                <a:solidFill>
                  <a:schemeClr val="lt1"/>
                </a:solidFill>
              </a:defRPr>
            </a:lvl1pPr>
            <a:lvl2pPr lvl="1" rtl="0">
              <a:lnSpc>
                <a:spcPct val="115000"/>
              </a:lnSpc>
              <a:spcBef>
                <a:spcPts val="0"/>
              </a:spcBef>
              <a:spcAft>
                <a:spcPts val="0"/>
              </a:spcAft>
              <a:buSzPts val="3000"/>
              <a:buNone/>
              <a:defRPr/>
            </a:lvl2pPr>
            <a:lvl3pPr lvl="2" rtl="0">
              <a:lnSpc>
                <a:spcPct val="115000"/>
              </a:lnSpc>
              <a:spcBef>
                <a:spcPts val="0"/>
              </a:spcBef>
              <a:spcAft>
                <a:spcPts val="0"/>
              </a:spcAft>
              <a:buSzPts val="3000"/>
              <a:buNone/>
              <a:defRPr/>
            </a:lvl3pPr>
            <a:lvl4pPr lvl="3" rtl="0">
              <a:lnSpc>
                <a:spcPct val="115000"/>
              </a:lnSpc>
              <a:spcBef>
                <a:spcPts val="0"/>
              </a:spcBef>
              <a:spcAft>
                <a:spcPts val="0"/>
              </a:spcAft>
              <a:buSzPts val="3000"/>
              <a:buNone/>
              <a:defRPr/>
            </a:lvl4pPr>
            <a:lvl5pPr lvl="4" rtl="0">
              <a:lnSpc>
                <a:spcPct val="115000"/>
              </a:lnSpc>
              <a:spcBef>
                <a:spcPts val="0"/>
              </a:spcBef>
              <a:spcAft>
                <a:spcPts val="0"/>
              </a:spcAft>
              <a:buSzPts val="3000"/>
              <a:buNone/>
              <a:defRPr/>
            </a:lvl5pPr>
            <a:lvl6pPr lvl="5" rtl="0">
              <a:lnSpc>
                <a:spcPct val="115000"/>
              </a:lnSpc>
              <a:spcBef>
                <a:spcPts val="0"/>
              </a:spcBef>
              <a:spcAft>
                <a:spcPts val="0"/>
              </a:spcAft>
              <a:buSzPts val="3000"/>
              <a:buNone/>
              <a:defRPr/>
            </a:lvl6pPr>
            <a:lvl7pPr lvl="6" rtl="0">
              <a:lnSpc>
                <a:spcPct val="115000"/>
              </a:lnSpc>
              <a:spcBef>
                <a:spcPts val="0"/>
              </a:spcBef>
              <a:spcAft>
                <a:spcPts val="0"/>
              </a:spcAft>
              <a:buSzPts val="3000"/>
              <a:buNone/>
              <a:defRPr/>
            </a:lvl7pPr>
            <a:lvl8pPr lvl="7" rtl="0">
              <a:lnSpc>
                <a:spcPct val="115000"/>
              </a:lnSpc>
              <a:spcBef>
                <a:spcPts val="0"/>
              </a:spcBef>
              <a:spcAft>
                <a:spcPts val="0"/>
              </a:spcAft>
              <a:buSzPts val="3000"/>
              <a:buNone/>
              <a:defRPr/>
            </a:lvl8pPr>
            <a:lvl9pPr lvl="8" rtl="0">
              <a:lnSpc>
                <a:spcPct val="115000"/>
              </a:lnSpc>
              <a:spcBef>
                <a:spcPts val="0"/>
              </a:spcBef>
              <a:spcAft>
                <a:spcPts val="0"/>
              </a:spcAft>
              <a:buSzPts val="3000"/>
              <a:buNone/>
              <a:defRPr/>
            </a:lvl9pPr>
          </a:lstStyle>
          <a:p>
            <a:endParaRPr/>
          </a:p>
        </p:txBody>
      </p:sp>
      <p:sp>
        <p:nvSpPr>
          <p:cNvPr id="82" name="Google Shape;82;p15"/>
          <p:cNvSpPr txBox="1">
            <a:spLocks noGrp="1"/>
          </p:cNvSpPr>
          <p:nvPr>
            <p:ph type="subTitle" idx="1"/>
          </p:nvPr>
        </p:nvSpPr>
        <p:spPr>
          <a:xfrm>
            <a:off x="4374125" y="398900"/>
            <a:ext cx="3551700" cy="444300"/>
          </a:xfrm>
          <a:prstGeom prst="rect">
            <a:avLst/>
          </a:prstGeom>
        </p:spPr>
        <p:txBody>
          <a:bodyPr spcFirstLastPara="1" wrap="square" lIns="91425" tIns="91425" rIns="91425" bIns="91425" anchor="t" anchorCtr="0">
            <a:noAutofit/>
          </a:bodyPr>
          <a:lstStyle>
            <a:lvl1pPr marL="0" marR="0" lvl="0" indent="-127000" rtl="0">
              <a:lnSpc>
                <a:spcPct val="115000"/>
              </a:lnSpc>
              <a:spcBef>
                <a:spcPts val="0"/>
              </a:spcBef>
              <a:spcAft>
                <a:spcPts val="0"/>
              </a:spcAft>
              <a:buClr>
                <a:schemeClr val="dk1"/>
              </a:buClr>
              <a:buSzPts val="2000"/>
              <a:buNone/>
              <a:defRPr sz="2000" b="1"/>
            </a:lvl1pPr>
            <a:lvl2pPr lvl="1" rtl="0">
              <a:lnSpc>
                <a:spcPct val="115000"/>
              </a:lnSpc>
              <a:spcBef>
                <a:spcPts val="0"/>
              </a:spcBef>
              <a:spcAft>
                <a:spcPts val="0"/>
              </a:spcAft>
              <a:buSzPts val="1500"/>
              <a:buNone/>
              <a:defRPr/>
            </a:lvl2pPr>
            <a:lvl3pPr lvl="2" rtl="0">
              <a:lnSpc>
                <a:spcPct val="115000"/>
              </a:lnSpc>
              <a:spcBef>
                <a:spcPts val="1600"/>
              </a:spcBef>
              <a:spcAft>
                <a:spcPts val="0"/>
              </a:spcAft>
              <a:buSzPts val="1500"/>
              <a:buNone/>
              <a:defRPr/>
            </a:lvl3pPr>
            <a:lvl4pPr lvl="3" rtl="0">
              <a:lnSpc>
                <a:spcPct val="115000"/>
              </a:lnSpc>
              <a:spcBef>
                <a:spcPts val="1600"/>
              </a:spcBef>
              <a:spcAft>
                <a:spcPts val="0"/>
              </a:spcAft>
              <a:buSzPts val="1500"/>
              <a:buNone/>
              <a:defRPr/>
            </a:lvl4pPr>
            <a:lvl5pPr lvl="4" rtl="0">
              <a:lnSpc>
                <a:spcPct val="115000"/>
              </a:lnSpc>
              <a:spcBef>
                <a:spcPts val="1600"/>
              </a:spcBef>
              <a:spcAft>
                <a:spcPts val="0"/>
              </a:spcAft>
              <a:buSzPts val="1500"/>
              <a:buNone/>
              <a:defRPr/>
            </a:lvl5pPr>
            <a:lvl6pPr lvl="5" rtl="0">
              <a:lnSpc>
                <a:spcPct val="115000"/>
              </a:lnSpc>
              <a:spcBef>
                <a:spcPts val="1600"/>
              </a:spcBef>
              <a:spcAft>
                <a:spcPts val="0"/>
              </a:spcAft>
              <a:buSzPts val="1500"/>
              <a:buNone/>
              <a:defRPr/>
            </a:lvl6pPr>
            <a:lvl7pPr lvl="6" rtl="0">
              <a:lnSpc>
                <a:spcPct val="115000"/>
              </a:lnSpc>
              <a:spcBef>
                <a:spcPts val="1600"/>
              </a:spcBef>
              <a:spcAft>
                <a:spcPts val="0"/>
              </a:spcAft>
              <a:buSzPts val="1500"/>
              <a:buNone/>
              <a:defRPr/>
            </a:lvl7pPr>
            <a:lvl8pPr lvl="7" rtl="0">
              <a:lnSpc>
                <a:spcPct val="115000"/>
              </a:lnSpc>
              <a:spcBef>
                <a:spcPts val="1600"/>
              </a:spcBef>
              <a:spcAft>
                <a:spcPts val="0"/>
              </a:spcAft>
              <a:buSzPts val="1500"/>
              <a:buNone/>
              <a:defRPr/>
            </a:lvl8pPr>
            <a:lvl9pPr lvl="8" rtl="0">
              <a:lnSpc>
                <a:spcPct val="115000"/>
              </a:lnSpc>
              <a:spcBef>
                <a:spcPts val="1600"/>
              </a:spcBef>
              <a:spcAft>
                <a:spcPts val="1600"/>
              </a:spcAft>
              <a:buSzPts val="1500"/>
              <a:buNone/>
              <a:defRPr/>
            </a:lvl9pPr>
          </a:lstStyle>
          <a:p>
            <a:endParaRPr/>
          </a:p>
        </p:txBody>
      </p:sp>
      <p:sp>
        <p:nvSpPr>
          <p:cNvPr id="83" name="Google Shape;83;p15"/>
          <p:cNvSpPr txBox="1">
            <a:spLocks noGrp="1"/>
          </p:cNvSpPr>
          <p:nvPr>
            <p:ph type="subTitle" idx="2"/>
          </p:nvPr>
        </p:nvSpPr>
        <p:spPr>
          <a:xfrm>
            <a:off x="4374125" y="843156"/>
            <a:ext cx="3556200" cy="606600"/>
          </a:xfrm>
          <a:prstGeom prst="rect">
            <a:avLst/>
          </a:prstGeom>
        </p:spPr>
        <p:txBody>
          <a:bodyPr spcFirstLastPara="1" wrap="square" lIns="91425" tIns="91425" rIns="91425" bIns="91425" anchor="t" anchorCtr="0">
            <a:noAutofit/>
          </a:bodyPr>
          <a:lstStyle>
            <a:lvl1pPr marL="0" marR="0" lvl="0" indent="-95250" rtl="0">
              <a:lnSpc>
                <a:spcPct val="115000"/>
              </a:lnSpc>
              <a:spcBef>
                <a:spcPts val="0"/>
              </a:spcBef>
              <a:spcAft>
                <a:spcPts val="0"/>
              </a:spcAft>
              <a:buSzPts val="1500"/>
              <a:buNone/>
              <a:defRPr/>
            </a:lvl1pPr>
            <a:lvl2pPr lvl="1" rtl="0">
              <a:lnSpc>
                <a:spcPct val="115000"/>
              </a:lnSpc>
              <a:spcBef>
                <a:spcPts val="0"/>
              </a:spcBef>
              <a:spcAft>
                <a:spcPts val="0"/>
              </a:spcAft>
              <a:buSzPts val="1500"/>
              <a:buNone/>
              <a:defRPr/>
            </a:lvl2pPr>
            <a:lvl3pPr lvl="2" rtl="0">
              <a:lnSpc>
                <a:spcPct val="115000"/>
              </a:lnSpc>
              <a:spcBef>
                <a:spcPts val="1600"/>
              </a:spcBef>
              <a:spcAft>
                <a:spcPts val="0"/>
              </a:spcAft>
              <a:buSzPts val="1500"/>
              <a:buNone/>
              <a:defRPr/>
            </a:lvl3pPr>
            <a:lvl4pPr lvl="3" rtl="0">
              <a:lnSpc>
                <a:spcPct val="115000"/>
              </a:lnSpc>
              <a:spcBef>
                <a:spcPts val="1600"/>
              </a:spcBef>
              <a:spcAft>
                <a:spcPts val="0"/>
              </a:spcAft>
              <a:buSzPts val="1500"/>
              <a:buNone/>
              <a:defRPr/>
            </a:lvl4pPr>
            <a:lvl5pPr lvl="4" rtl="0">
              <a:lnSpc>
                <a:spcPct val="115000"/>
              </a:lnSpc>
              <a:spcBef>
                <a:spcPts val="1600"/>
              </a:spcBef>
              <a:spcAft>
                <a:spcPts val="0"/>
              </a:spcAft>
              <a:buSzPts val="1500"/>
              <a:buNone/>
              <a:defRPr/>
            </a:lvl5pPr>
            <a:lvl6pPr lvl="5" rtl="0">
              <a:lnSpc>
                <a:spcPct val="115000"/>
              </a:lnSpc>
              <a:spcBef>
                <a:spcPts val="1600"/>
              </a:spcBef>
              <a:spcAft>
                <a:spcPts val="0"/>
              </a:spcAft>
              <a:buSzPts val="1500"/>
              <a:buNone/>
              <a:defRPr/>
            </a:lvl6pPr>
            <a:lvl7pPr lvl="6" rtl="0">
              <a:lnSpc>
                <a:spcPct val="115000"/>
              </a:lnSpc>
              <a:spcBef>
                <a:spcPts val="1600"/>
              </a:spcBef>
              <a:spcAft>
                <a:spcPts val="0"/>
              </a:spcAft>
              <a:buSzPts val="1500"/>
              <a:buNone/>
              <a:defRPr/>
            </a:lvl7pPr>
            <a:lvl8pPr lvl="7" rtl="0">
              <a:lnSpc>
                <a:spcPct val="115000"/>
              </a:lnSpc>
              <a:spcBef>
                <a:spcPts val="1600"/>
              </a:spcBef>
              <a:spcAft>
                <a:spcPts val="0"/>
              </a:spcAft>
              <a:buSzPts val="1500"/>
              <a:buNone/>
              <a:defRPr/>
            </a:lvl8pPr>
            <a:lvl9pPr lvl="8" rtl="0">
              <a:lnSpc>
                <a:spcPct val="115000"/>
              </a:lnSpc>
              <a:spcBef>
                <a:spcPts val="1600"/>
              </a:spcBef>
              <a:spcAft>
                <a:spcPts val="1600"/>
              </a:spcAft>
              <a:buSzPts val="1500"/>
              <a:buNone/>
              <a:defRPr/>
            </a:lvl9pPr>
          </a:lstStyle>
          <a:p>
            <a:endParaRPr/>
          </a:p>
        </p:txBody>
      </p:sp>
      <p:sp>
        <p:nvSpPr>
          <p:cNvPr id="84" name="Google Shape;84;p15"/>
          <p:cNvSpPr txBox="1">
            <a:spLocks noGrp="1"/>
          </p:cNvSpPr>
          <p:nvPr>
            <p:ph type="subTitle" idx="3"/>
          </p:nvPr>
        </p:nvSpPr>
        <p:spPr>
          <a:xfrm>
            <a:off x="4374125" y="3651120"/>
            <a:ext cx="3551700" cy="444300"/>
          </a:xfrm>
          <a:prstGeom prst="rect">
            <a:avLst/>
          </a:prstGeom>
        </p:spPr>
        <p:txBody>
          <a:bodyPr spcFirstLastPara="1" wrap="square" lIns="91425" tIns="91425" rIns="91425" bIns="91425" anchor="t" anchorCtr="0">
            <a:noAutofit/>
          </a:bodyPr>
          <a:lstStyle>
            <a:lvl1pPr marL="0" marR="0" lvl="0" indent="-127000" rtl="0">
              <a:lnSpc>
                <a:spcPct val="115000"/>
              </a:lnSpc>
              <a:spcBef>
                <a:spcPts val="0"/>
              </a:spcBef>
              <a:spcAft>
                <a:spcPts val="0"/>
              </a:spcAft>
              <a:buClr>
                <a:schemeClr val="dk1"/>
              </a:buClr>
              <a:buSzPts val="2000"/>
              <a:buNone/>
              <a:defRPr sz="2000" b="1"/>
            </a:lvl1pPr>
            <a:lvl2pPr lvl="1" rtl="0">
              <a:lnSpc>
                <a:spcPct val="115000"/>
              </a:lnSpc>
              <a:spcBef>
                <a:spcPts val="0"/>
              </a:spcBef>
              <a:spcAft>
                <a:spcPts val="0"/>
              </a:spcAft>
              <a:buSzPts val="1500"/>
              <a:buNone/>
              <a:defRPr/>
            </a:lvl2pPr>
            <a:lvl3pPr lvl="2" rtl="0">
              <a:lnSpc>
                <a:spcPct val="115000"/>
              </a:lnSpc>
              <a:spcBef>
                <a:spcPts val="1600"/>
              </a:spcBef>
              <a:spcAft>
                <a:spcPts val="0"/>
              </a:spcAft>
              <a:buSzPts val="1500"/>
              <a:buNone/>
              <a:defRPr/>
            </a:lvl3pPr>
            <a:lvl4pPr lvl="3" rtl="0">
              <a:lnSpc>
                <a:spcPct val="115000"/>
              </a:lnSpc>
              <a:spcBef>
                <a:spcPts val="1600"/>
              </a:spcBef>
              <a:spcAft>
                <a:spcPts val="0"/>
              </a:spcAft>
              <a:buSzPts val="1500"/>
              <a:buNone/>
              <a:defRPr/>
            </a:lvl4pPr>
            <a:lvl5pPr lvl="4" rtl="0">
              <a:lnSpc>
                <a:spcPct val="115000"/>
              </a:lnSpc>
              <a:spcBef>
                <a:spcPts val="1600"/>
              </a:spcBef>
              <a:spcAft>
                <a:spcPts val="0"/>
              </a:spcAft>
              <a:buSzPts val="1500"/>
              <a:buNone/>
              <a:defRPr/>
            </a:lvl5pPr>
            <a:lvl6pPr lvl="5" rtl="0">
              <a:lnSpc>
                <a:spcPct val="115000"/>
              </a:lnSpc>
              <a:spcBef>
                <a:spcPts val="1600"/>
              </a:spcBef>
              <a:spcAft>
                <a:spcPts val="0"/>
              </a:spcAft>
              <a:buSzPts val="1500"/>
              <a:buNone/>
              <a:defRPr/>
            </a:lvl6pPr>
            <a:lvl7pPr lvl="6" rtl="0">
              <a:lnSpc>
                <a:spcPct val="115000"/>
              </a:lnSpc>
              <a:spcBef>
                <a:spcPts val="1600"/>
              </a:spcBef>
              <a:spcAft>
                <a:spcPts val="0"/>
              </a:spcAft>
              <a:buSzPts val="1500"/>
              <a:buNone/>
              <a:defRPr/>
            </a:lvl7pPr>
            <a:lvl8pPr lvl="7" rtl="0">
              <a:lnSpc>
                <a:spcPct val="115000"/>
              </a:lnSpc>
              <a:spcBef>
                <a:spcPts val="1600"/>
              </a:spcBef>
              <a:spcAft>
                <a:spcPts val="0"/>
              </a:spcAft>
              <a:buSzPts val="1500"/>
              <a:buNone/>
              <a:defRPr/>
            </a:lvl8pPr>
            <a:lvl9pPr lvl="8" rtl="0">
              <a:lnSpc>
                <a:spcPct val="115000"/>
              </a:lnSpc>
              <a:spcBef>
                <a:spcPts val="1600"/>
              </a:spcBef>
              <a:spcAft>
                <a:spcPts val="1600"/>
              </a:spcAft>
              <a:buSzPts val="1500"/>
              <a:buNone/>
              <a:defRPr/>
            </a:lvl9pPr>
          </a:lstStyle>
          <a:p>
            <a:endParaRPr/>
          </a:p>
        </p:txBody>
      </p:sp>
      <p:sp>
        <p:nvSpPr>
          <p:cNvPr id="85" name="Google Shape;85;p15"/>
          <p:cNvSpPr txBox="1">
            <a:spLocks noGrp="1"/>
          </p:cNvSpPr>
          <p:nvPr>
            <p:ph type="subTitle" idx="4"/>
          </p:nvPr>
        </p:nvSpPr>
        <p:spPr>
          <a:xfrm>
            <a:off x="4374125" y="4099201"/>
            <a:ext cx="3556200" cy="606600"/>
          </a:xfrm>
          <a:prstGeom prst="rect">
            <a:avLst/>
          </a:prstGeom>
        </p:spPr>
        <p:txBody>
          <a:bodyPr spcFirstLastPara="1" wrap="square" lIns="91425" tIns="91425" rIns="91425" bIns="91425" anchor="t" anchorCtr="0">
            <a:noAutofit/>
          </a:bodyPr>
          <a:lstStyle>
            <a:lvl1pPr marL="0" marR="0" lvl="0" indent="-95250" rtl="0">
              <a:lnSpc>
                <a:spcPct val="115000"/>
              </a:lnSpc>
              <a:spcBef>
                <a:spcPts val="0"/>
              </a:spcBef>
              <a:spcAft>
                <a:spcPts val="0"/>
              </a:spcAft>
              <a:buSzPts val="1500"/>
              <a:buNone/>
              <a:defRPr/>
            </a:lvl1pPr>
            <a:lvl2pPr lvl="1" rtl="0">
              <a:lnSpc>
                <a:spcPct val="115000"/>
              </a:lnSpc>
              <a:spcBef>
                <a:spcPts val="0"/>
              </a:spcBef>
              <a:spcAft>
                <a:spcPts val="0"/>
              </a:spcAft>
              <a:buSzPts val="1500"/>
              <a:buNone/>
              <a:defRPr/>
            </a:lvl2pPr>
            <a:lvl3pPr lvl="2" rtl="0">
              <a:lnSpc>
                <a:spcPct val="115000"/>
              </a:lnSpc>
              <a:spcBef>
                <a:spcPts val="1600"/>
              </a:spcBef>
              <a:spcAft>
                <a:spcPts val="0"/>
              </a:spcAft>
              <a:buSzPts val="1500"/>
              <a:buNone/>
              <a:defRPr/>
            </a:lvl3pPr>
            <a:lvl4pPr lvl="3" rtl="0">
              <a:lnSpc>
                <a:spcPct val="115000"/>
              </a:lnSpc>
              <a:spcBef>
                <a:spcPts val="1600"/>
              </a:spcBef>
              <a:spcAft>
                <a:spcPts val="0"/>
              </a:spcAft>
              <a:buSzPts val="1500"/>
              <a:buNone/>
              <a:defRPr/>
            </a:lvl4pPr>
            <a:lvl5pPr lvl="4" rtl="0">
              <a:lnSpc>
                <a:spcPct val="115000"/>
              </a:lnSpc>
              <a:spcBef>
                <a:spcPts val="1600"/>
              </a:spcBef>
              <a:spcAft>
                <a:spcPts val="0"/>
              </a:spcAft>
              <a:buSzPts val="1500"/>
              <a:buNone/>
              <a:defRPr/>
            </a:lvl5pPr>
            <a:lvl6pPr lvl="5" rtl="0">
              <a:lnSpc>
                <a:spcPct val="115000"/>
              </a:lnSpc>
              <a:spcBef>
                <a:spcPts val="1600"/>
              </a:spcBef>
              <a:spcAft>
                <a:spcPts val="0"/>
              </a:spcAft>
              <a:buSzPts val="1500"/>
              <a:buNone/>
              <a:defRPr/>
            </a:lvl6pPr>
            <a:lvl7pPr lvl="6" rtl="0">
              <a:lnSpc>
                <a:spcPct val="115000"/>
              </a:lnSpc>
              <a:spcBef>
                <a:spcPts val="1600"/>
              </a:spcBef>
              <a:spcAft>
                <a:spcPts val="0"/>
              </a:spcAft>
              <a:buSzPts val="1500"/>
              <a:buNone/>
              <a:defRPr/>
            </a:lvl7pPr>
            <a:lvl8pPr lvl="7" rtl="0">
              <a:lnSpc>
                <a:spcPct val="115000"/>
              </a:lnSpc>
              <a:spcBef>
                <a:spcPts val="1600"/>
              </a:spcBef>
              <a:spcAft>
                <a:spcPts val="0"/>
              </a:spcAft>
              <a:buSzPts val="1500"/>
              <a:buNone/>
              <a:defRPr/>
            </a:lvl8pPr>
            <a:lvl9pPr lvl="8" rtl="0">
              <a:lnSpc>
                <a:spcPct val="115000"/>
              </a:lnSpc>
              <a:spcBef>
                <a:spcPts val="1600"/>
              </a:spcBef>
              <a:spcAft>
                <a:spcPts val="1600"/>
              </a:spcAft>
              <a:buSzPts val="1500"/>
              <a:buNone/>
              <a:defRPr/>
            </a:lvl9pPr>
          </a:lstStyle>
          <a:p>
            <a:endParaRPr/>
          </a:p>
        </p:txBody>
      </p:sp>
      <p:sp>
        <p:nvSpPr>
          <p:cNvPr id="86" name="Google Shape;86;p15"/>
          <p:cNvSpPr txBox="1">
            <a:spLocks noGrp="1"/>
          </p:cNvSpPr>
          <p:nvPr>
            <p:ph type="subTitle" idx="5"/>
          </p:nvPr>
        </p:nvSpPr>
        <p:spPr>
          <a:xfrm>
            <a:off x="4374125" y="2024610"/>
            <a:ext cx="3551700" cy="444300"/>
          </a:xfrm>
          <a:prstGeom prst="rect">
            <a:avLst/>
          </a:prstGeom>
        </p:spPr>
        <p:txBody>
          <a:bodyPr spcFirstLastPara="1" wrap="square" lIns="91425" tIns="91425" rIns="91425" bIns="91425" anchor="t" anchorCtr="0">
            <a:noAutofit/>
          </a:bodyPr>
          <a:lstStyle>
            <a:lvl1pPr marL="0" marR="0" lvl="0" indent="-127000" rtl="0">
              <a:lnSpc>
                <a:spcPct val="115000"/>
              </a:lnSpc>
              <a:spcBef>
                <a:spcPts val="0"/>
              </a:spcBef>
              <a:spcAft>
                <a:spcPts val="0"/>
              </a:spcAft>
              <a:buClr>
                <a:schemeClr val="dk1"/>
              </a:buClr>
              <a:buSzPts val="2000"/>
              <a:buNone/>
              <a:defRPr sz="2000" b="1"/>
            </a:lvl1pPr>
            <a:lvl2pPr lvl="1" rtl="0">
              <a:lnSpc>
                <a:spcPct val="115000"/>
              </a:lnSpc>
              <a:spcBef>
                <a:spcPts val="0"/>
              </a:spcBef>
              <a:spcAft>
                <a:spcPts val="0"/>
              </a:spcAft>
              <a:buSzPts val="1500"/>
              <a:buNone/>
              <a:defRPr/>
            </a:lvl2pPr>
            <a:lvl3pPr lvl="2" rtl="0">
              <a:lnSpc>
                <a:spcPct val="115000"/>
              </a:lnSpc>
              <a:spcBef>
                <a:spcPts val="1600"/>
              </a:spcBef>
              <a:spcAft>
                <a:spcPts val="0"/>
              </a:spcAft>
              <a:buSzPts val="1500"/>
              <a:buNone/>
              <a:defRPr/>
            </a:lvl3pPr>
            <a:lvl4pPr lvl="3" rtl="0">
              <a:lnSpc>
                <a:spcPct val="115000"/>
              </a:lnSpc>
              <a:spcBef>
                <a:spcPts val="1600"/>
              </a:spcBef>
              <a:spcAft>
                <a:spcPts val="0"/>
              </a:spcAft>
              <a:buSzPts val="1500"/>
              <a:buNone/>
              <a:defRPr/>
            </a:lvl4pPr>
            <a:lvl5pPr lvl="4" rtl="0">
              <a:lnSpc>
                <a:spcPct val="115000"/>
              </a:lnSpc>
              <a:spcBef>
                <a:spcPts val="1600"/>
              </a:spcBef>
              <a:spcAft>
                <a:spcPts val="0"/>
              </a:spcAft>
              <a:buSzPts val="1500"/>
              <a:buNone/>
              <a:defRPr/>
            </a:lvl5pPr>
            <a:lvl6pPr lvl="5" rtl="0">
              <a:lnSpc>
                <a:spcPct val="115000"/>
              </a:lnSpc>
              <a:spcBef>
                <a:spcPts val="1600"/>
              </a:spcBef>
              <a:spcAft>
                <a:spcPts val="0"/>
              </a:spcAft>
              <a:buSzPts val="1500"/>
              <a:buNone/>
              <a:defRPr/>
            </a:lvl6pPr>
            <a:lvl7pPr lvl="6" rtl="0">
              <a:lnSpc>
                <a:spcPct val="115000"/>
              </a:lnSpc>
              <a:spcBef>
                <a:spcPts val="1600"/>
              </a:spcBef>
              <a:spcAft>
                <a:spcPts val="0"/>
              </a:spcAft>
              <a:buSzPts val="1500"/>
              <a:buNone/>
              <a:defRPr/>
            </a:lvl7pPr>
            <a:lvl8pPr lvl="7" rtl="0">
              <a:lnSpc>
                <a:spcPct val="115000"/>
              </a:lnSpc>
              <a:spcBef>
                <a:spcPts val="1600"/>
              </a:spcBef>
              <a:spcAft>
                <a:spcPts val="0"/>
              </a:spcAft>
              <a:buSzPts val="1500"/>
              <a:buNone/>
              <a:defRPr/>
            </a:lvl8pPr>
            <a:lvl9pPr lvl="8" rtl="0">
              <a:lnSpc>
                <a:spcPct val="115000"/>
              </a:lnSpc>
              <a:spcBef>
                <a:spcPts val="1600"/>
              </a:spcBef>
              <a:spcAft>
                <a:spcPts val="1600"/>
              </a:spcAft>
              <a:buSzPts val="1500"/>
              <a:buNone/>
              <a:defRPr/>
            </a:lvl9pPr>
          </a:lstStyle>
          <a:p>
            <a:endParaRPr/>
          </a:p>
        </p:txBody>
      </p:sp>
      <p:sp>
        <p:nvSpPr>
          <p:cNvPr id="87" name="Google Shape;87;p15"/>
          <p:cNvSpPr txBox="1">
            <a:spLocks noGrp="1"/>
          </p:cNvSpPr>
          <p:nvPr>
            <p:ph type="subTitle" idx="6"/>
          </p:nvPr>
        </p:nvSpPr>
        <p:spPr>
          <a:xfrm>
            <a:off x="4374125" y="2468916"/>
            <a:ext cx="3556200" cy="606600"/>
          </a:xfrm>
          <a:prstGeom prst="rect">
            <a:avLst/>
          </a:prstGeom>
        </p:spPr>
        <p:txBody>
          <a:bodyPr spcFirstLastPara="1" wrap="square" lIns="91425" tIns="91425" rIns="91425" bIns="91425" anchor="t" anchorCtr="0">
            <a:noAutofit/>
          </a:bodyPr>
          <a:lstStyle>
            <a:lvl1pPr marL="0" marR="0" lvl="0" indent="-95250" rtl="0">
              <a:lnSpc>
                <a:spcPct val="115000"/>
              </a:lnSpc>
              <a:spcBef>
                <a:spcPts val="0"/>
              </a:spcBef>
              <a:spcAft>
                <a:spcPts val="0"/>
              </a:spcAft>
              <a:buSzPts val="1500"/>
              <a:buNone/>
              <a:defRPr/>
            </a:lvl1pPr>
            <a:lvl2pPr lvl="1" rtl="0">
              <a:lnSpc>
                <a:spcPct val="115000"/>
              </a:lnSpc>
              <a:spcBef>
                <a:spcPts val="0"/>
              </a:spcBef>
              <a:spcAft>
                <a:spcPts val="0"/>
              </a:spcAft>
              <a:buSzPts val="1500"/>
              <a:buNone/>
              <a:defRPr/>
            </a:lvl2pPr>
            <a:lvl3pPr lvl="2" rtl="0">
              <a:lnSpc>
                <a:spcPct val="115000"/>
              </a:lnSpc>
              <a:spcBef>
                <a:spcPts val="1600"/>
              </a:spcBef>
              <a:spcAft>
                <a:spcPts val="0"/>
              </a:spcAft>
              <a:buSzPts val="1500"/>
              <a:buNone/>
              <a:defRPr/>
            </a:lvl3pPr>
            <a:lvl4pPr lvl="3" rtl="0">
              <a:lnSpc>
                <a:spcPct val="115000"/>
              </a:lnSpc>
              <a:spcBef>
                <a:spcPts val="1600"/>
              </a:spcBef>
              <a:spcAft>
                <a:spcPts val="0"/>
              </a:spcAft>
              <a:buSzPts val="1500"/>
              <a:buNone/>
              <a:defRPr/>
            </a:lvl4pPr>
            <a:lvl5pPr lvl="4" rtl="0">
              <a:lnSpc>
                <a:spcPct val="115000"/>
              </a:lnSpc>
              <a:spcBef>
                <a:spcPts val="1600"/>
              </a:spcBef>
              <a:spcAft>
                <a:spcPts val="0"/>
              </a:spcAft>
              <a:buSzPts val="1500"/>
              <a:buNone/>
              <a:defRPr/>
            </a:lvl5pPr>
            <a:lvl6pPr lvl="5" rtl="0">
              <a:lnSpc>
                <a:spcPct val="115000"/>
              </a:lnSpc>
              <a:spcBef>
                <a:spcPts val="1600"/>
              </a:spcBef>
              <a:spcAft>
                <a:spcPts val="0"/>
              </a:spcAft>
              <a:buSzPts val="1500"/>
              <a:buNone/>
              <a:defRPr/>
            </a:lvl6pPr>
            <a:lvl7pPr lvl="6" rtl="0">
              <a:lnSpc>
                <a:spcPct val="115000"/>
              </a:lnSpc>
              <a:spcBef>
                <a:spcPts val="1600"/>
              </a:spcBef>
              <a:spcAft>
                <a:spcPts val="0"/>
              </a:spcAft>
              <a:buSzPts val="1500"/>
              <a:buNone/>
              <a:defRPr/>
            </a:lvl7pPr>
            <a:lvl8pPr lvl="7" rtl="0">
              <a:lnSpc>
                <a:spcPct val="115000"/>
              </a:lnSpc>
              <a:spcBef>
                <a:spcPts val="1600"/>
              </a:spcBef>
              <a:spcAft>
                <a:spcPts val="0"/>
              </a:spcAft>
              <a:buSzPts val="1500"/>
              <a:buNone/>
              <a:defRPr/>
            </a:lvl8pPr>
            <a:lvl9pPr lvl="8" rtl="0">
              <a:lnSpc>
                <a:spcPct val="115000"/>
              </a:lnSpc>
              <a:spcBef>
                <a:spcPts val="1600"/>
              </a:spcBef>
              <a:spcAft>
                <a:spcPts val="1600"/>
              </a:spcAft>
              <a:buSzPts val="15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bullet point 2">
  <p:cSld name="CUSTOM_6">
    <p:spTree>
      <p:nvGrpSpPr>
        <p:cNvPr id="1" name="Shape 88"/>
        <p:cNvGrpSpPr/>
        <p:nvPr/>
      </p:nvGrpSpPr>
      <p:grpSpPr>
        <a:xfrm>
          <a:off x="0" y="0"/>
          <a:ext cx="0" cy="0"/>
          <a:chOff x="0" y="0"/>
          <a:chExt cx="0" cy="0"/>
        </a:xfrm>
      </p:grpSpPr>
      <p:sp>
        <p:nvSpPr>
          <p:cNvPr id="89" name="Google Shape;89;p16"/>
          <p:cNvSpPr/>
          <p:nvPr/>
        </p:nvSpPr>
        <p:spPr>
          <a:xfrm flipH="1">
            <a:off x="-116825" y="-79800"/>
            <a:ext cx="3012300" cy="5303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6"/>
          <p:cNvSpPr txBox="1">
            <a:spLocks noGrp="1"/>
          </p:cNvSpPr>
          <p:nvPr>
            <p:ph type="body" idx="1"/>
          </p:nvPr>
        </p:nvSpPr>
        <p:spPr>
          <a:xfrm>
            <a:off x="3520925" y="336975"/>
            <a:ext cx="4896900" cy="4469700"/>
          </a:xfrm>
          <a:prstGeom prst="rect">
            <a:avLst/>
          </a:prstGeom>
        </p:spPr>
        <p:txBody>
          <a:bodyPr spcFirstLastPara="1" wrap="square" lIns="91425" tIns="91425" rIns="91425" bIns="91425" anchor="ctr" anchorCtr="0">
            <a:noAutofit/>
          </a:bodyPr>
          <a:lstStyle>
            <a:lvl1pPr marL="457200" lvl="0" indent="-323850" rtl="0">
              <a:lnSpc>
                <a:spcPct val="100000"/>
              </a:lnSpc>
              <a:spcBef>
                <a:spcPts val="0"/>
              </a:spcBef>
              <a:spcAft>
                <a:spcPts val="0"/>
              </a:spcAft>
              <a:buSzPts val="1500"/>
              <a:buChar char="●"/>
              <a:defRPr/>
            </a:lvl1pPr>
            <a:lvl2pPr marL="914400" lvl="1" indent="-323850" rtl="0">
              <a:lnSpc>
                <a:spcPct val="100000"/>
              </a:lnSpc>
              <a:spcBef>
                <a:spcPts val="1600"/>
              </a:spcBef>
              <a:spcAft>
                <a:spcPts val="0"/>
              </a:spcAft>
              <a:buSzPts val="1500"/>
              <a:buChar char="○"/>
              <a:defRPr sz="1200"/>
            </a:lvl2pPr>
            <a:lvl3pPr marL="1371600" lvl="2" indent="-323850" rtl="0">
              <a:spcBef>
                <a:spcPts val="1600"/>
              </a:spcBef>
              <a:spcAft>
                <a:spcPts val="0"/>
              </a:spcAft>
              <a:buSzPts val="1500"/>
              <a:buChar char="■"/>
              <a:defRPr/>
            </a:lvl3pPr>
            <a:lvl4pPr marL="1828800" lvl="3" indent="-323850" rtl="0">
              <a:spcBef>
                <a:spcPts val="1600"/>
              </a:spcBef>
              <a:spcAft>
                <a:spcPts val="0"/>
              </a:spcAft>
              <a:buSzPts val="1500"/>
              <a:buChar char="●"/>
              <a:defRPr/>
            </a:lvl4pPr>
            <a:lvl5pPr marL="2286000" lvl="4" indent="-323850" rtl="0">
              <a:spcBef>
                <a:spcPts val="1600"/>
              </a:spcBef>
              <a:spcAft>
                <a:spcPts val="0"/>
              </a:spcAft>
              <a:buSzPts val="1500"/>
              <a:buChar char="○"/>
              <a:defRPr/>
            </a:lvl5pPr>
            <a:lvl6pPr marL="2743200" lvl="5" indent="-323850" rtl="0">
              <a:spcBef>
                <a:spcPts val="1600"/>
              </a:spcBef>
              <a:spcAft>
                <a:spcPts val="0"/>
              </a:spcAft>
              <a:buSzPts val="1500"/>
              <a:buChar char="■"/>
              <a:defRPr/>
            </a:lvl6pPr>
            <a:lvl7pPr marL="3200400" lvl="6" indent="-323850" rtl="0">
              <a:spcBef>
                <a:spcPts val="1600"/>
              </a:spcBef>
              <a:spcAft>
                <a:spcPts val="0"/>
              </a:spcAft>
              <a:buSzPts val="1500"/>
              <a:buChar char="●"/>
              <a:defRPr/>
            </a:lvl7pPr>
            <a:lvl8pPr marL="3657600" lvl="7" indent="-323850" rtl="0">
              <a:spcBef>
                <a:spcPts val="1600"/>
              </a:spcBef>
              <a:spcAft>
                <a:spcPts val="0"/>
              </a:spcAft>
              <a:buSzPts val="1500"/>
              <a:buChar char="○"/>
              <a:defRPr/>
            </a:lvl8pPr>
            <a:lvl9pPr marL="4114800" lvl="8" indent="-323850" rtl="0">
              <a:spcBef>
                <a:spcPts val="1600"/>
              </a:spcBef>
              <a:spcAft>
                <a:spcPts val="1600"/>
              </a:spcAft>
              <a:buSzPts val="1500"/>
              <a:buChar char="■"/>
              <a:defRPr/>
            </a:lvl9pPr>
          </a:lstStyle>
          <a:p>
            <a:endParaRPr/>
          </a:p>
        </p:txBody>
      </p:sp>
      <p:sp>
        <p:nvSpPr>
          <p:cNvPr id="91" name="Google Shape;91;p16"/>
          <p:cNvSpPr txBox="1">
            <a:spLocks noGrp="1"/>
          </p:cNvSpPr>
          <p:nvPr>
            <p:ph type="title"/>
          </p:nvPr>
        </p:nvSpPr>
        <p:spPr>
          <a:xfrm>
            <a:off x="633875" y="1712250"/>
            <a:ext cx="1998300" cy="1719000"/>
          </a:xfrm>
          <a:prstGeom prst="rect">
            <a:avLst/>
          </a:prstGeom>
        </p:spPr>
        <p:txBody>
          <a:bodyPr spcFirstLastPara="1" wrap="square" lIns="91425" tIns="91425" rIns="91425" bIns="91425" anchor="ctr" anchorCtr="0">
            <a:noAutofit/>
          </a:bodyPr>
          <a:lstStyle>
            <a:lvl1pPr lvl="0" rtl="0">
              <a:lnSpc>
                <a:spcPct val="115000"/>
              </a:lnSpc>
              <a:spcBef>
                <a:spcPts val="0"/>
              </a:spcBef>
              <a:spcAft>
                <a:spcPts val="0"/>
              </a:spcAft>
              <a:buSzPts val="3000"/>
              <a:buNone/>
              <a:defRPr b="1">
                <a:solidFill>
                  <a:schemeClr val="lt1"/>
                </a:solidFill>
              </a:defRPr>
            </a:lvl1pPr>
            <a:lvl2pPr lvl="1" rtl="0">
              <a:lnSpc>
                <a:spcPct val="115000"/>
              </a:lnSpc>
              <a:spcBef>
                <a:spcPts val="0"/>
              </a:spcBef>
              <a:spcAft>
                <a:spcPts val="0"/>
              </a:spcAft>
              <a:buSzPts val="3000"/>
              <a:buNone/>
              <a:defRPr/>
            </a:lvl2pPr>
            <a:lvl3pPr lvl="2" rtl="0">
              <a:lnSpc>
                <a:spcPct val="115000"/>
              </a:lnSpc>
              <a:spcBef>
                <a:spcPts val="0"/>
              </a:spcBef>
              <a:spcAft>
                <a:spcPts val="0"/>
              </a:spcAft>
              <a:buSzPts val="3000"/>
              <a:buNone/>
              <a:defRPr/>
            </a:lvl3pPr>
            <a:lvl4pPr lvl="3" rtl="0">
              <a:lnSpc>
                <a:spcPct val="115000"/>
              </a:lnSpc>
              <a:spcBef>
                <a:spcPts val="0"/>
              </a:spcBef>
              <a:spcAft>
                <a:spcPts val="0"/>
              </a:spcAft>
              <a:buSzPts val="3000"/>
              <a:buNone/>
              <a:defRPr/>
            </a:lvl4pPr>
            <a:lvl5pPr lvl="4" rtl="0">
              <a:lnSpc>
                <a:spcPct val="115000"/>
              </a:lnSpc>
              <a:spcBef>
                <a:spcPts val="0"/>
              </a:spcBef>
              <a:spcAft>
                <a:spcPts val="0"/>
              </a:spcAft>
              <a:buSzPts val="3000"/>
              <a:buNone/>
              <a:defRPr/>
            </a:lvl5pPr>
            <a:lvl6pPr lvl="5" rtl="0">
              <a:lnSpc>
                <a:spcPct val="115000"/>
              </a:lnSpc>
              <a:spcBef>
                <a:spcPts val="0"/>
              </a:spcBef>
              <a:spcAft>
                <a:spcPts val="0"/>
              </a:spcAft>
              <a:buSzPts val="3000"/>
              <a:buNone/>
              <a:defRPr/>
            </a:lvl6pPr>
            <a:lvl7pPr lvl="6" rtl="0">
              <a:lnSpc>
                <a:spcPct val="115000"/>
              </a:lnSpc>
              <a:spcBef>
                <a:spcPts val="0"/>
              </a:spcBef>
              <a:spcAft>
                <a:spcPts val="0"/>
              </a:spcAft>
              <a:buSzPts val="3000"/>
              <a:buNone/>
              <a:defRPr/>
            </a:lvl7pPr>
            <a:lvl8pPr lvl="7" rtl="0">
              <a:lnSpc>
                <a:spcPct val="115000"/>
              </a:lnSpc>
              <a:spcBef>
                <a:spcPts val="0"/>
              </a:spcBef>
              <a:spcAft>
                <a:spcPts val="0"/>
              </a:spcAft>
              <a:buSzPts val="3000"/>
              <a:buNone/>
              <a:defRPr/>
            </a:lvl8pPr>
            <a:lvl9pPr lvl="8" rtl="0">
              <a:lnSpc>
                <a:spcPct val="115000"/>
              </a:lnSpc>
              <a:spcBef>
                <a:spcPts val="0"/>
              </a:spcBef>
              <a:spcAft>
                <a:spcPts val="0"/>
              </a:spcAft>
              <a:buSzPts val="3000"/>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six columns">
  <p:cSld name="TITLE_AND_TWO_COLUMNS_1_1">
    <p:spTree>
      <p:nvGrpSpPr>
        <p:cNvPr id="1" name="Shape 92"/>
        <p:cNvGrpSpPr/>
        <p:nvPr/>
      </p:nvGrpSpPr>
      <p:grpSpPr>
        <a:xfrm>
          <a:off x="0" y="0"/>
          <a:ext cx="0" cy="0"/>
          <a:chOff x="0" y="0"/>
          <a:chExt cx="0" cy="0"/>
        </a:xfrm>
      </p:grpSpPr>
      <p:sp>
        <p:nvSpPr>
          <p:cNvPr id="93" name="Google Shape;93;p17"/>
          <p:cNvSpPr/>
          <p:nvPr/>
        </p:nvSpPr>
        <p:spPr>
          <a:xfrm flipH="1">
            <a:off x="-116825" y="-103725"/>
            <a:ext cx="3012300" cy="5351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7"/>
          <p:cNvSpPr txBox="1">
            <a:spLocks noGrp="1"/>
          </p:cNvSpPr>
          <p:nvPr>
            <p:ph type="title"/>
          </p:nvPr>
        </p:nvSpPr>
        <p:spPr>
          <a:xfrm>
            <a:off x="629875" y="1712250"/>
            <a:ext cx="1974900" cy="1719000"/>
          </a:xfrm>
          <a:prstGeom prst="rect">
            <a:avLst/>
          </a:prstGeom>
        </p:spPr>
        <p:txBody>
          <a:bodyPr spcFirstLastPara="1" wrap="square" lIns="91425" tIns="91425" rIns="91425" bIns="91425" anchor="ctr" anchorCtr="0">
            <a:noAutofit/>
          </a:bodyPr>
          <a:lstStyle>
            <a:lvl1pPr lvl="0" rtl="0">
              <a:lnSpc>
                <a:spcPct val="115000"/>
              </a:lnSpc>
              <a:spcBef>
                <a:spcPts val="0"/>
              </a:spcBef>
              <a:spcAft>
                <a:spcPts val="0"/>
              </a:spcAft>
              <a:buSzPts val="3000"/>
              <a:buNone/>
              <a:defRPr b="1">
                <a:solidFill>
                  <a:schemeClr val="lt1"/>
                </a:solidFill>
              </a:defRPr>
            </a:lvl1pPr>
            <a:lvl2pPr lvl="1" rtl="0">
              <a:lnSpc>
                <a:spcPct val="115000"/>
              </a:lnSpc>
              <a:spcBef>
                <a:spcPts val="0"/>
              </a:spcBef>
              <a:spcAft>
                <a:spcPts val="0"/>
              </a:spcAft>
              <a:buSzPts val="3000"/>
              <a:buNone/>
              <a:defRPr/>
            </a:lvl2pPr>
            <a:lvl3pPr lvl="2" rtl="0">
              <a:lnSpc>
                <a:spcPct val="115000"/>
              </a:lnSpc>
              <a:spcBef>
                <a:spcPts val="0"/>
              </a:spcBef>
              <a:spcAft>
                <a:spcPts val="0"/>
              </a:spcAft>
              <a:buSzPts val="3000"/>
              <a:buNone/>
              <a:defRPr/>
            </a:lvl3pPr>
            <a:lvl4pPr lvl="3" rtl="0">
              <a:lnSpc>
                <a:spcPct val="115000"/>
              </a:lnSpc>
              <a:spcBef>
                <a:spcPts val="0"/>
              </a:spcBef>
              <a:spcAft>
                <a:spcPts val="0"/>
              </a:spcAft>
              <a:buSzPts val="3000"/>
              <a:buNone/>
              <a:defRPr/>
            </a:lvl4pPr>
            <a:lvl5pPr lvl="4" rtl="0">
              <a:lnSpc>
                <a:spcPct val="115000"/>
              </a:lnSpc>
              <a:spcBef>
                <a:spcPts val="0"/>
              </a:spcBef>
              <a:spcAft>
                <a:spcPts val="0"/>
              </a:spcAft>
              <a:buSzPts val="3000"/>
              <a:buNone/>
              <a:defRPr/>
            </a:lvl5pPr>
            <a:lvl6pPr lvl="5" rtl="0">
              <a:lnSpc>
                <a:spcPct val="115000"/>
              </a:lnSpc>
              <a:spcBef>
                <a:spcPts val="0"/>
              </a:spcBef>
              <a:spcAft>
                <a:spcPts val="0"/>
              </a:spcAft>
              <a:buSzPts val="3000"/>
              <a:buNone/>
              <a:defRPr/>
            </a:lvl6pPr>
            <a:lvl7pPr lvl="6" rtl="0">
              <a:lnSpc>
                <a:spcPct val="115000"/>
              </a:lnSpc>
              <a:spcBef>
                <a:spcPts val="0"/>
              </a:spcBef>
              <a:spcAft>
                <a:spcPts val="0"/>
              </a:spcAft>
              <a:buSzPts val="3000"/>
              <a:buNone/>
              <a:defRPr/>
            </a:lvl7pPr>
            <a:lvl8pPr lvl="7" rtl="0">
              <a:lnSpc>
                <a:spcPct val="115000"/>
              </a:lnSpc>
              <a:spcBef>
                <a:spcPts val="0"/>
              </a:spcBef>
              <a:spcAft>
                <a:spcPts val="0"/>
              </a:spcAft>
              <a:buSzPts val="3000"/>
              <a:buNone/>
              <a:defRPr/>
            </a:lvl8pPr>
            <a:lvl9pPr lvl="8" rtl="0">
              <a:lnSpc>
                <a:spcPct val="115000"/>
              </a:lnSpc>
              <a:spcBef>
                <a:spcPts val="0"/>
              </a:spcBef>
              <a:spcAft>
                <a:spcPts val="0"/>
              </a:spcAft>
              <a:buSzPts val="3000"/>
              <a:buNone/>
              <a:defRPr/>
            </a:lvl9pPr>
          </a:lstStyle>
          <a:p>
            <a:endParaRPr/>
          </a:p>
        </p:txBody>
      </p:sp>
      <p:sp>
        <p:nvSpPr>
          <p:cNvPr id="95" name="Google Shape;95;p17"/>
          <p:cNvSpPr txBox="1">
            <a:spLocks noGrp="1"/>
          </p:cNvSpPr>
          <p:nvPr>
            <p:ph type="subTitle" idx="1"/>
          </p:nvPr>
        </p:nvSpPr>
        <p:spPr>
          <a:xfrm>
            <a:off x="3512200" y="767200"/>
            <a:ext cx="2363700" cy="444300"/>
          </a:xfrm>
          <a:prstGeom prst="rect">
            <a:avLst/>
          </a:prstGeom>
        </p:spPr>
        <p:txBody>
          <a:bodyPr spcFirstLastPara="1" wrap="square" lIns="91425" tIns="91425" rIns="91425" bIns="91425" anchor="t" anchorCtr="0">
            <a:noAutofit/>
          </a:bodyPr>
          <a:lstStyle>
            <a:lvl1pPr marL="0" marR="0" lvl="0" indent="-127000" rtl="0">
              <a:lnSpc>
                <a:spcPct val="115000"/>
              </a:lnSpc>
              <a:spcBef>
                <a:spcPts val="0"/>
              </a:spcBef>
              <a:spcAft>
                <a:spcPts val="0"/>
              </a:spcAft>
              <a:buClr>
                <a:schemeClr val="dk1"/>
              </a:buClr>
              <a:buSzPts val="2000"/>
              <a:buNone/>
              <a:defRPr sz="2000" b="1"/>
            </a:lvl1pPr>
            <a:lvl2pPr lvl="1" rtl="0">
              <a:lnSpc>
                <a:spcPct val="115000"/>
              </a:lnSpc>
              <a:spcBef>
                <a:spcPts val="0"/>
              </a:spcBef>
              <a:spcAft>
                <a:spcPts val="0"/>
              </a:spcAft>
              <a:buSzPts val="1500"/>
              <a:buNone/>
              <a:defRPr/>
            </a:lvl2pPr>
            <a:lvl3pPr lvl="2" rtl="0">
              <a:lnSpc>
                <a:spcPct val="115000"/>
              </a:lnSpc>
              <a:spcBef>
                <a:spcPts val="1600"/>
              </a:spcBef>
              <a:spcAft>
                <a:spcPts val="0"/>
              </a:spcAft>
              <a:buSzPts val="1500"/>
              <a:buNone/>
              <a:defRPr/>
            </a:lvl3pPr>
            <a:lvl4pPr lvl="3" rtl="0">
              <a:lnSpc>
                <a:spcPct val="115000"/>
              </a:lnSpc>
              <a:spcBef>
                <a:spcPts val="1600"/>
              </a:spcBef>
              <a:spcAft>
                <a:spcPts val="0"/>
              </a:spcAft>
              <a:buSzPts val="1500"/>
              <a:buNone/>
              <a:defRPr/>
            </a:lvl4pPr>
            <a:lvl5pPr lvl="4" rtl="0">
              <a:lnSpc>
                <a:spcPct val="115000"/>
              </a:lnSpc>
              <a:spcBef>
                <a:spcPts val="1600"/>
              </a:spcBef>
              <a:spcAft>
                <a:spcPts val="0"/>
              </a:spcAft>
              <a:buSzPts val="1500"/>
              <a:buNone/>
              <a:defRPr/>
            </a:lvl5pPr>
            <a:lvl6pPr lvl="5" rtl="0">
              <a:lnSpc>
                <a:spcPct val="115000"/>
              </a:lnSpc>
              <a:spcBef>
                <a:spcPts val="1600"/>
              </a:spcBef>
              <a:spcAft>
                <a:spcPts val="0"/>
              </a:spcAft>
              <a:buSzPts val="1500"/>
              <a:buNone/>
              <a:defRPr/>
            </a:lvl6pPr>
            <a:lvl7pPr lvl="6" rtl="0">
              <a:lnSpc>
                <a:spcPct val="115000"/>
              </a:lnSpc>
              <a:spcBef>
                <a:spcPts val="1600"/>
              </a:spcBef>
              <a:spcAft>
                <a:spcPts val="0"/>
              </a:spcAft>
              <a:buSzPts val="1500"/>
              <a:buNone/>
              <a:defRPr/>
            </a:lvl7pPr>
            <a:lvl8pPr lvl="7" rtl="0">
              <a:lnSpc>
                <a:spcPct val="115000"/>
              </a:lnSpc>
              <a:spcBef>
                <a:spcPts val="1600"/>
              </a:spcBef>
              <a:spcAft>
                <a:spcPts val="0"/>
              </a:spcAft>
              <a:buSzPts val="1500"/>
              <a:buNone/>
              <a:defRPr/>
            </a:lvl8pPr>
            <a:lvl9pPr lvl="8" rtl="0">
              <a:lnSpc>
                <a:spcPct val="115000"/>
              </a:lnSpc>
              <a:spcBef>
                <a:spcPts val="1600"/>
              </a:spcBef>
              <a:spcAft>
                <a:spcPts val="1600"/>
              </a:spcAft>
              <a:buSzPts val="1500"/>
              <a:buNone/>
              <a:defRPr/>
            </a:lvl9pPr>
          </a:lstStyle>
          <a:p>
            <a:endParaRPr/>
          </a:p>
        </p:txBody>
      </p:sp>
      <p:sp>
        <p:nvSpPr>
          <p:cNvPr id="96" name="Google Shape;96;p17"/>
          <p:cNvSpPr txBox="1">
            <a:spLocks noGrp="1"/>
          </p:cNvSpPr>
          <p:nvPr>
            <p:ph type="subTitle" idx="2"/>
          </p:nvPr>
        </p:nvSpPr>
        <p:spPr>
          <a:xfrm>
            <a:off x="3512200" y="1211450"/>
            <a:ext cx="2363700" cy="606600"/>
          </a:xfrm>
          <a:prstGeom prst="rect">
            <a:avLst/>
          </a:prstGeom>
        </p:spPr>
        <p:txBody>
          <a:bodyPr spcFirstLastPara="1" wrap="square" lIns="91425" tIns="91425" rIns="91425" bIns="91425" anchor="t" anchorCtr="0">
            <a:noAutofit/>
          </a:bodyPr>
          <a:lstStyle>
            <a:lvl1pPr marL="0" marR="0" lvl="0" indent="-95250" rtl="0">
              <a:lnSpc>
                <a:spcPct val="115000"/>
              </a:lnSpc>
              <a:spcBef>
                <a:spcPts val="0"/>
              </a:spcBef>
              <a:spcAft>
                <a:spcPts val="0"/>
              </a:spcAft>
              <a:buSzPts val="1500"/>
              <a:buNone/>
              <a:defRPr/>
            </a:lvl1pPr>
            <a:lvl2pPr lvl="1" rtl="0">
              <a:lnSpc>
                <a:spcPct val="115000"/>
              </a:lnSpc>
              <a:spcBef>
                <a:spcPts val="0"/>
              </a:spcBef>
              <a:spcAft>
                <a:spcPts val="0"/>
              </a:spcAft>
              <a:buSzPts val="1500"/>
              <a:buNone/>
              <a:defRPr/>
            </a:lvl2pPr>
            <a:lvl3pPr lvl="2" rtl="0">
              <a:lnSpc>
                <a:spcPct val="115000"/>
              </a:lnSpc>
              <a:spcBef>
                <a:spcPts val="1600"/>
              </a:spcBef>
              <a:spcAft>
                <a:spcPts val="0"/>
              </a:spcAft>
              <a:buSzPts val="1500"/>
              <a:buNone/>
              <a:defRPr/>
            </a:lvl3pPr>
            <a:lvl4pPr lvl="3" rtl="0">
              <a:lnSpc>
                <a:spcPct val="115000"/>
              </a:lnSpc>
              <a:spcBef>
                <a:spcPts val="1600"/>
              </a:spcBef>
              <a:spcAft>
                <a:spcPts val="0"/>
              </a:spcAft>
              <a:buSzPts val="1500"/>
              <a:buNone/>
              <a:defRPr/>
            </a:lvl4pPr>
            <a:lvl5pPr lvl="4" rtl="0">
              <a:lnSpc>
                <a:spcPct val="115000"/>
              </a:lnSpc>
              <a:spcBef>
                <a:spcPts val="1600"/>
              </a:spcBef>
              <a:spcAft>
                <a:spcPts val="0"/>
              </a:spcAft>
              <a:buSzPts val="1500"/>
              <a:buNone/>
              <a:defRPr/>
            </a:lvl5pPr>
            <a:lvl6pPr lvl="5" rtl="0">
              <a:lnSpc>
                <a:spcPct val="115000"/>
              </a:lnSpc>
              <a:spcBef>
                <a:spcPts val="1600"/>
              </a:spcBef>
              <a:spcAft>
                <a:spcPts val="0"/>
              </a:spcAft>
              <a:buSzPts val="1500"/>
              <a:buNone/>
              <a:defRPr/>
            </a:lvl6pPr>
            <a:lvl7pPr lvl="6" rtl="0">
              <a:lnSpc>
                <a:spcPct val="115000"/>
              </a:lnSpc>
              <a:spcBef>
                <a:spcPts val="1600"/>
              </a:spcBef>
              <a:spcAft>
                <a:spcPts val="0"/>
              </a:spcAft>
              <a:buSzPts val="1500"/>
              <a:buNone/>
              <a:defRPr/>
            </a:lvl7pPr>
            <a:lvl8pPr lvl="7" rtl="0">
              <a:lnSpc>
                <a:spcPct val="115000"/>
              </a:lnSpc>
              <a:spcBef>
                <a:spcPts val="1600"/>
              </a:spcBef>
              <a:spcAft>
                <a:spcPts val="0"/>
              </a:spcAft>
              <a:buSzPts val="1500"/>
              <a:buNone/>
              <a:defRPr/>
            </a:lvl8pPr>
            <a:lvl9pPr lvl="8" rtl="0">
              <a:lnSpc>
                <a:spcPct val="115000"/>
              </a:lnSpc>
              <a:spcBef>
                <a:spcPts val="1600"/>
              </a:spcBef>
              <a:spcAft>
                <a:spcPts val="1600"/>
              </a:spcAft>
              <a:buSzPts val="1500"/>
              <a:buNone/>
              <a:defRPr/>
            </a:lvl9pPr>
          </a:lstStyle>
          <a:p>
            <a:endParaRPr/>
          </a:p>
        </p:txBody>
      </p:sp>
      <p:sp>
        <p:nvSpPr>
          <p:cNvPr id="97" name="Google Shape;97;p17"/>
          <p:cNvSpPr txBox="1">
            <a:spLocks noGrp="1"/>
          </p:cNvSpPr>
          <p:nvPr>
            <p:ph type="subTitle" idx="3"/>
          </p:nvPr>
        </p:nvSpPr>
        <p:spPr>
          <a:xfrm>
            <a:off x="3512200" y="3457519"/>
            <a:ext cx="2363700" cy="444300"/>
          </a:xfrm>
          <a:prstGeom prst="rect">
            <a:avLst/>
          </a:prstGeom>
        </p:spPr>
        <p:txBody>
          <a:bodyPr spcFirstLastPara="1" wrap="square" lIns="91425" tIns="91425" rIns="91425" bIns="91425" anchor="t" anchorCtr="0">
            <a:noAutofit/>
          </a:bodyPr>
          <a:lstStyle>
            <a:lvl1pPr marL="0" marR="0" lvl="0" indent="-127000" rtl="0">
              <a:lnSpc>
                <a:spcPct val="115000"/>
              </a:lnSpc>
              <a:spcBef>
                <a:spcPts val="0"/>
              </a:spcBef>
              <a:spcAft>
                <a:spcPts val="0"/>
              </a:spcAft>
              <a:buClr>
                <a:schemeClr val="dk1"/>
              </a:buClr>
              <a:buSzPts val="2000"/>
              <a:buNone/>
              <a:defRPr sz="2000" b="1"/>
            </a:lvl1pPr>
            <a:lvl2pPr lvl="1" rtl="0">
              <a:lnSpc>
                <a:spcPct val="115000"/>
              </a:lnSpc>
              <a:spcBef>
                <a:spcPts val="0"/>
              </a:spcBef>
              <a:spcAft>
                <a:spcPts val="0"/>
              </a:spcAft>
              <a:buSzPts val="1500"/>
              <a:buNone/>
              <a:defRPr/>
            </a:lvl2pPr>
            <a:lvl3pPr lvl="2" rtl="0">
              <a:lnSpc>
                <a:spcPct val="115000"/>
              </a:lnSpc>
              <a:spcBef>
                <a:spcPts val="1600"/>
              </a:spcBef>
              <a:spcAft>
                <a:spcPts val="0"/>
              </a:spcAft>
              <a:buSzPts val="1500"/>
              <a:buNone/>
              <a:defRPr/>
            </a:lvl3pPr>
            <a:lvl4pPr lvl="3" rtl="0">
              <a:lnSpc>
                <a:spcPct val="115000"/>
              </a:lnSpc>
              <a:spcBef>
                <a:spcPts val="1600"/>
              </a:spcBef>
              <a:spcAft>
                <a:spcPts val="0"/>
              </a:spcAft>
              <a:buSzPts val="1500"/>
              <a:buNone/>
              <a:defRPr/>
            </a:lvl4pPr>
            <a:lvl5pPr lvl="4" rtl="0">
              <a:lnSpc>
                <a:spcPct val="115000"/>
              </a:lnSpc>
              <a:spcBef>
                <a:spcPts val="1600"/>
              </a:spcBef>
              <a:spcAft>
                <a:spcPts val="0"/>
              </a:spcAft>
              <a:buSzPts val="1500"/>
              <a:buNone/>
              <a:defRPr/>
            </a:lvl5pPr>
            <a:lvl6pPr lvl="5" rtl="0">
              <a:lnSpc>
                <a:spcPct val="115000"/>
              </a:lnSpc>
              <a:spcBef>
                <a:spcPts val="1600"/>
              </a:spcBef>
              <a:spcAft>
                <a:spcPts val="0"/>
              </a:spcAft>
              <a:buSzPts val="1500"/>
              <a:buNone/>
              <a:defRPr/>
            </a:lvl6pPr>
            <a:lvl7pPr lvl="6" rtl="0">
              <a:lnSpc>
                <a:spcPct val="115000"/>
              </a:lnSpc>
              <a:spcBef>
                <a:spcPts val="1600"/>
              </a:spcBef>
              <a:spcAft>
                <a:spcPts val="0"/>
              </a:spcAft>
              <a:buSzPts val="1500"/>
              <a:buNone/>
              <a:defRPr/>
            </a:lvl7pPr>
            <a:lvl8pPr lvl="7" rtl="0">
              <a:lnSpc>
                <a:spcPct val="115000"/>
              </a:lnSpc>
              <a:spcBef>
                <a:spcPts val="1600"/>
              </a:spcBef>
              <a:spcAft>
                <a:spcPts val="0"/>
              </a:spcAft>
              <a:buSzPts val="1500"/>
              <a:buNone/>
              <a:defRPr/>
            </a:lvl8pPr>
            <a:lvl9pPr lvl="8" rtl="0">
              <a:lnSpc>
                <a:spcPct val="115000"/>
              </a:lnSpc>
              <a:spcBef>
                <a:spcPts val="1600"/>
              </a:spcBef>
              <a:spcAft>
                <a:spcPts val="1600"/>
              </a:spcAft>
              <a:buSzPts val="1500"/>
              <a:buNone/>
              <a:defRPr/>
            </a:lvl9pPr>
          </a:lstStyle>
          <a:p>
            <a:endParaRPr/>
          </a:p>
        </p:txBody>
      </p:sp>
      <p:sp>
        <p:nvSpPr>
          <p:cNvPr id="98" name="Google Shape;98;p17"/>
          <p:cNvSpPr txBox="1">
            <a:spLocks noGrp="1"/>
          </p:cNvSpPr>
          <p:nvPr>
            <p:ph type="subTitle" idx="4"/>
          </p:nvPr>
        </p:nvSpPr>
        <p:spPr>
          <a:xfrm>
            <a:off x="3512200" y="3904850"/>
            <a:ext cx="2363700" cy="606600"/>
          </a:xfrm>
          <a:prstGeom prst="rect">
            <a:avLst/>
          </a:prstGeom>
        </p:spPr>
        <p:txBody>
          <a:bodyPr spcFirstLastPara="1" wrap="square" lIns="91425" tIns="91425" rIns="91425" bIns="91425" anchor="t" anchorCtr="0">
            <a:noAutofit/>
          </a:bodyPr>
          <a:lstStyle>
            <a:lvl1pPr marL="0" marR="0" lvl="0" indent="-95250" rtl="0">
              <a:lnSpc>
                <a:spcPct val="115000"/>
              </a:lnSpc>
              <a:spcBef>
                <a:spcPts val="0"/>
              </a:spcBef>
              <a:spcAft>
                <a:spcPts val="0"/>
              </a:spcAft>
              <a:buSzPts val="1500"/>
              <a:buNone/>
              <a:defRPr/>
            </a:lvl1pPr>
            <a:lvl2pPr lvl="1" rtl="0">
              <a:lnSpc>
                <a:spcPct val="115000"/>
              </a:lnSpc>
              <a:spcBef>
                <a:spcPts val="0"/>
              </a:spcBef>
              <a:spcAft>
                <a:spcPts val="0"/>
              </a:spcAft>
              <a:buSzPts val="1500"/>
              <a:buNone/>
              <a:defRPr/>
            </a:lvl2pPr>
            <a:lvl3pPr lvl="2" rtl="0">
              <a:lnSpc>
                <a:spcPct val="115000"/>
              </a:lnSpc>
              <a:spcBef>
                <a:spcPts val="1600"/>
              </a:spcBef>
              <a:spcAft>
                <a:spcPts val="0"/>
              </a:spcAft>
              <a:buSzPts val="1500"/>
              <a:buNone/>
              <a:defRPr/>
            </a:lvl3pPr>
            <a:lvl4pPr lvl="3" rtl="0">
              <a:lnSpc>
                <a:spcPct val="115000"/>
              </a:lnSpc>
              <a:spcBef>
                <a:spcPts val="1600"/>
              </a:spcBef>
              <a:spcAft>
                <a:spcPts val="0"/>
              </a:spcAft>
              <a:buSzPts val="1500"/>
              <a:buNone/>
              <a:defRPr/>
            </a:lvl4pPr>
            <a:lvl5pPr lvl="4" rtl="0">
              <a:lnSpc>
                <a:spcPct val="115000"/>
              </a:lnSpc>
              <a:spcBef>
                <a:spcPts val="1600"/>
              </a:spcBef>
              <a:spcAft>
                <a:spcPts val="0"/>
              </a:spcAft>
              <a:buSzPts val="1500"/>
              <a:buNone/>
              <a:defRPr/>
            </a:lvl5pPr>
            <a:lvl6pPr lvl="5" rtl="0">
              <a:lnSpc>
                <a:spcPct val="115000"/>
              </a:lnSpc>
              <a:spcBef>
                <a:spcPts val="1600"/>
              </a:spcBef>
              <a:spcAft>
                <a:spcPts val="0"/>
              </a:spcAft>
              <a:buSzPts val="1500"/>
              <a:buNone/>
              <a:defRPr/>
            </a:lvl6pPr>
            <a:lvl7pPr lvl="6" rtl="0">
              <a:lnSpc>
                <a:spcPct val="115000"/>
              </a:lnSpc>
              <a:spcBef>
                <a:spcPts val="1600"/>
              </a:spcBef>
              <a:spcAft>
                <a:spcPts val="0"/>
              </a:spcAft>
              <a:buSzPts val="1500"/>
              <a:buNone/>
              <a:defRPr/>
            </a:lvl7pPr>
            <a:lvl8pPr lvl="7" rtl="0">
              <a:lnSpc>
                <a:spcPct val="115000"/>
              </a:lnSpc>
              <a:spcBef>
                <a:spcPts val="1600"/>
              </a:spcBef>
              <a:spcAft>
                <a:spcPts val="0"/>
              </a:spcAft>
              <a:buSzPts val="1500"/>
              <a:buNone/>
              <a:defRPr/>
            </a:lvl8pPr>
            <a:lvl9pPr lvl="8" rtl="0">
              <a:lnSpc>
                <a:spcPct val="115000"/>
              </a:lnSpc>
              <a:spcBef>
                <a:spcPts val="1600"/>
              </a:spcBef>
              <a:spcAft>
                <a:spcPts val="1600"/>
              </a:spcAft>
              <a:buSzPts val="1500"/>
              <a:buNone/>
              <a:defRPr/>
            </a:lvl9pPr>
          </a:lstStyle>
          <a:p>
            <a:endParaRPr/>
          </a:p>
        </p:txBody>
      </p:sp>
      <p:sp>
        <p:nvSpPr>
          <p:cNvPr id="99" name="Google Shape;99;p17"/>
          <p:cNvSpPr txBox="1">
            <a:spLocks noGrp="1"/>
          </p:cNvSpPr>
          <p:nvPr>
            <p:ph type="subTitle" idx="5"/>
          </p:nvPr>
        </p:nvSpPr>
        <p:spPr>
          <a:xfrm>
            <a:off x="3512200" y="2117472"/>
            <a:ext cx="2363700" cy="444300"/>
          </a:xfrm>
          <a:prstGeom prst="rect">
            <a:avLst/>
          </a:prstGeom>
        </p:spPr>
        <p:txBody>
          <a:bodyPr spcFirstLastPara="1" wrap="square" lIns="91425" tIns="91425" rIns="91425" bIns="91425" anchor="t" anchorCtr="0">
            <a:noAutofit/>
          </a:bodyPr>
          <a:lstStyle>
            <a:lvl1pPr marL="0" marR="0" lvl="0" indent="-127000" rtl="0">
              <a:lnSpc>
                <a:spcPct val="115000"/>
              </a:lnSpc>
              <a:spcBef>
                <a:spcPts val="0"/>
              </a:spcBef>
              <a:spcAft>
                <a:spcPts val="0"/>
              </a:spcAft>
              <a:buClr>
                <a:schemeClr val="dk1"/>
              </a:buClr>
              <a:buSzPts val="2000"/>
              <a:buNone/>
              <a:defRPr sz="2000" b="1"/>
            </a:lvl1pPr>
            <a:lvl2pPr lvl="1" rtl="0">
              <a:lnSpc>
                <a:spcPct val="115000"/>
              </a:lnSpc>
              <a:spcBef>
                <a:spcPts val="0"/>
              </a:spcBef>
              <a:spcAft>
                <a:spcPts val="0"/>
              </a:spcAft>
              <a:buSzPts val="1500"/>
              <a:buNone/>
              <a:defRPr/>
            </a:lvl2pPr>
            <a:lvl3pPr lvl="2" rtl="0">
              <a:lnSpc>
                <a:spcPct val="115000"/>
              </a:lnSpc>
              <a:spcBef>
                <a:spcPts val="1600"/>
              </a:spcBef>
              <a:spcAft>
                <a:spcPts val="0"/>
              </a:spcAft>
              <a:buSzPts val="1500"/>
              <a:buNone/>
              <a:defRPr/>
            </a:lvl3pPr>
            <a:lvl4pPr lvl="3" rtl="0">
              <a:lnSpc>
                <a:spcPct val="115000"/>
              </a:lnSpc>
              <a:spcBef>
                <a:spcPts val="1600"/>
              </a:spcBef>
              <a:spcAft>
                <a:spcPts val="0"/>
              </a:spcAft>
              <a:buSzPts val="1500"/>
              <a:buNone/>
              <a:defRPr/>
            </a:lvl4pPr>
            <a:lvl5pPr lvl="4" rtl="0">
              <a:lnSpc>
                <a:spcPct val="115000"/>
              </a:lnSpc>
              <a:spcBef>
                <a:spcPts val="1600"/>
              </a:spcBef>
              <a:spcAft>
                <a:spcPts val="0"/>
              </a:spcAft>
              <a:buSzPts val="1500"/>
              <a:buNone/>
              <a:defRPr/>
            </a:lvl5pPr>
            <a:lvl6pPr lvl="5" rtl="0">
              <a:lnSpc>
                <a:spcPct val="115000"/>
              </a:lnSpc>
              <a:spcBef>
                <a:spcPts val="1600"/>
              </a:spcBef>
              <a:spcAft>
                <a:spcPts val="0"/>
              </a:spcAft>
              <a:buSzPts val="1500"/>
              <a:buNone/>
              <a:defRPr/>
            </a:lvl6pPr>
            <a:lvl7pPr lvl="6" rtl="0">
              <a:lnSpc>
                <a:spcPct val="115000"/>
              </a:lnSpc>
              <a:spcBef>
                <a:spcPts val="1600"/>
              </a:spcBef>
              <a:spcAft>
                <a:spcPts val="0"/>
              </a:spcAft>
              <a:buSzPts val="1500"/>
              <a:buNone/>
              <a:defRPr/>
            </a:lvl7pPr>
            <a:lvl8pPr lvl="7" rtl="0">
              <a:lnSpc>
                <a:spcPct val="115000"/>
              </a:lnSpc>
              <a:spcBef>
                <a:spcPts val="1600"/>
              </a:spcBef>
              <a:spcAft>
                <a:spcPts val="0"/>
              </a:spcAft>
              <a:buSzPts val="1500"/>
              <a:buNone/>
              <a:defRPr/>
            </a:lvl8pPr>
            <a:lvl9pPr lvl="8" rtl="0">
              <a:lnSpc>
                <a:spcPct val="115000"/>
              </a:lnSpc>
              <a:spcBef>
                <a:spcPts val="1600"/>
              </a:spcBef>
              <a:spcAft>
                <a:spcPts val="1600"/>
              </a:spcAft>
              <a:buSzPts val="1500"/>
              <a:buNone/>
              <a:defRPr/>
            </a:lvl9pPr>
          </a:lstStyle>
          <a:p>
            <a:endParaRPr/>
          </a:p>
        </p:txBody>
      </p:sp>
      <p:sp>
        <p:nvSpPr>
          <p:cNvPr id="100" name="Google Shape;100;p17"/>
          <p:cNvSpPr txBox="1">
            <a:spLocks noGrp="1"/>
          </p:cNvSpPr>
          <p:nvPr>
            <p:ph type="subTitle" idx="6"/>
          </p:nvPr>
        </p:nvSpPr>
        <p:spPr>
          <a:xfrm>
            <a:off x="3512200" y="2564900"/>
            <a:ext cx="2363700" cy="606600"/>
          </a:xfrm>
          <a:prstGeom prst="rect">
            <a:avLst/>
          </a:prstGeom>
        </p:spPr>
        <p:txBody>
          <a:bodyPr spcFirstLastPara="1" wrap="square" lIns="91425" tIns="91425" rIns="91425" bIns="91425" anchor="t" anchorCtr="0">
            <a:noAutofit/>
          </a:bodyPr>
          <a:lstStyle>
            <a:lvl1pPr marL="0" marR="0" lvl="0" indent="-95250" rtl="0">
              <a:lnSpc>
                <a:spcPct val="115000"/>
              </a:lnSpc>
              <a:spcBef>
                <a:spcPts val="0"/>
              </a:spcBef>
              <a:spcAft>
                <a:spcPts val="0"/>
              </a:spcAft>
              <a:buSzPts val="1500"/>
              <a:buNone/>
              <a:defRPr/>
            </a:lvl1pPr>
            <a:lvl2pPr lvl="1" rtl="0">
              <a:lnSpc>
                <a:spcPct val="115000"/>
              </a:lnSpc>
              <a:spcBef>
                <a:spcPts val="0"/>
              </a:spcBef>
              <a:spcAft>
                <a:spcPts val="0"/>
              </a:spcAft>
              <a:buSzPts val="1500"/>
              <a:buNone/>
              <a:defRPr/>
            </a:lvl2pPr>
            <a:lvl3pPr lvl="2" rtl="0">
              <a:lnSpc>
                <a:spcPct val="115000"/>
              </a:lnSpc>
              <a:spcBef>
                <a:spcPts val="1600"/>
              </a:spcBef>
              <a:spcAft>
                <a:spcPts val="0"/>
              </a:spcAft>
              <a:buSzPts val="1500"/>
              <a:buNone/>
              <a:defRPr/>
            </a:lvl3pPr>
            <a:lvl4pPr lvl="3" rtl="0">
              <a:lnSpc>
                <a:spcPct val="115000"/>
              </a:lnSpc>
              <a:spcBef>
                <a:spcPts val="1600"/>
              </a:spcBef>
              <a:spcAft>
                <a:spcPts val="0"/>
              </a:spcAft>
              <a:buSzPts val="1500"/>
              <a:buNone/>
              <a:defRPr/>
            </a:lvl4pPr>
            <a:lvl5pPr lvl="4" rtl="0">
              <a:lnSpc>
                <a:spcPct val="115000"/>
              </a:lnSpc>
              <a:spcBef>
                <a:spcPts val="1600"/>
              </a:spcBef>
              <a:spcAft>
                <a:spcPts val="0"/>
              </a:spcAft>
              <a:buSzPts val="1500"/>
              <a:buNone/>
              <a:defRPr/>
            </a:lvl5pPr>
            <a:lvl6pPr lvl="5" rtl="0">
              <a:lnSpc>
                <a:spcPct val="115000"/>
              </a:lnSpc>
              <a:spcBef>
                <a:spcPts val="1600"/>
              </a:spcBef>
              <a:spcAft>
                <a:spcPts val="0"/>
              </a:spcAft>
              <a:buSzPts val="1500"/>
              <a:buNone/>
              <a:defRPr/>
            </a:lvl6pPr>
            <a:lvl7pPr lvl="6" rtl="0">
              <a:lnSpc>
                <a:spcPct val="115000"/>
              </a:lnSpc>
              <a:spcBef>
                <a:spcPts val="1600"/>
              </a:spcBef>
              <a:spcAft>
                <a:spcPts val="0"/>
              </a:spcAft>
              <a:buSzPts val="1500"/>
              <a:buNone/>
              <a:defRPr/>
            </a:lvl7pPr>
            <a:lvl8pPr lvl="7" rtl="0">
              <a:lnSpc>
                <a:spcPct val="115000"/>
              </a:lnSpc>
              <a:spcBef>
                <a:spcPts val="1600"/>
              </a:spcBef>
              <a:spcAft>
                <a:spcPts val="0"/>
              </a:spcAft>
              <a:buSzPts val="1500"/>
              <a:buNone/>
              <a:defRPr/>
            </a:lvl8pPr>
            <a:lvl9pPr lvl="8" rtl="0">
              <a:lnSpc>
                <a:spcPct val="115000"/>
              </a:lnSpc>
              <a:spcBef>
                <a:spcPts val="1600"/>
              </a:spcBef>
              <a:spcAft>
                <a:spcPts val="1600"/>
              </a:spcAft>
              <a:buSzPts val="1500"/>
              <a:buNone/>
              <a:defRPr/>
            </a:lvl9pPr>
          </a:lstStyle>
          <a:p>
            <a:endParaRPr/>
          </a:p>
        </p:txBody>
      </p:sp>
      <p:sp>
        <p:nvSpPr>
          <p:cNvPr id="101" name="Google Shape;101;p17"/>
          <p:cNvSpPr txBox="1">
            <a:spLocks noGrp="1"/>
          </p:cNvSpPr>
          <p:nvPr>
            <p:ph type="subTitle" idx="7"/>
          </p:nvPr>
        </p:nvSpPr>
        <p:spPr>
          <a:xfrm>
            <a:off x="6231589" y="767200"/>
            <a:ext cx="2362200" cy="444300"/>
          </a:xfrm>
          <a:prstGeom prst="rect">
            <a:avLst/>
          </a:prstGeom>
        </p:spPr>
        <p:txBody>
          <a:bodyPr spcFirstLastPara="1" wrap="square" lIns="91425" tIns="91425" rIns="91425" bIns="91425" anchor="t" anchorCtr="0">
            <a:noAutofit/>
          </a:bodyPr>
          <a:lstStyle>
            <a:lvl1pPr marL="0" marR="0" lvl="0" indent="-127000" rtl="0">
              <a:lnSpc>
                <a:spcPct val="115000"/>
              </a:lnSpc>
              <a:spcBef>
                <a:spcPts val="0"/>
              </a:spcBef>
              <a:spcAft>
                <a:spcPts val="0"/>
              </a:spcAft>
              <a:buClr>
                <a:schemeClr val="dk1"/>
              </a:buClr>
              <a:buSzPts val="2000"/>
              <a:buNone/>
              <a:defRPr sz="2000" b="1"/>
            </a:lvl1pPr>
            <a:lvl2pPr lvl="1" rtl="0">
              <a:lnSpc>
                <a:spcPct val="115000"/>
              </a:lnSpc>
              <a:spcBef>
                <a:spcPts val="0"/>
              </a:spcBef>
              <a:spcAft>
                <a:spcPts val="0"/>
              </a:spcAft>
              <a:buSzPts val="1500"/>
              <a:buNone/>
              <a:defRPr/>
            </a:lvl2pPr>
            <a:lvl3pPr lvl="2" rtl="0">
              <a:lnSpc>
                <a:spcPct val="115000"/>
              </a:lnSpc>
              <a:spcBef>
                <a:spcPts val="1600"/>
              </a:spcBef>
              <a:spcAft>
                <a:spcPts val="0"/>
              </a:spcAft>
              <a:buSzPts val="1500"/>
              <a:buNone/>
              <a:defRPr/>
            </a:lvl3pPr>
            <a:lvl4pPr lvl="3" rtl="0">
              <a:lnSpc>
                <a:spcPct val="115000"/>
              </a:lnSpc>
              <a:spcBef>
                <a:spcPts val="1600"/>
              </a:spcBef>
              <a:spcAft>
                <a:spcPts val="0"/>
              </a:spcAft>
              <a:buSzPts val="1500"/>
              <a:buNone/>
              <a:defRPr/>
            </a:lvl4pPr>
            <a:lvl5pPr lvl="4" rtl="0">
              <a:lnSpc>
                <a:spcPct val="115000"/>
              </a:lnSpc>
              <a:spcBef>
                <a:spcPts val="1600"/>
              </a:spcBef>
              <a:spcAft>
                <a:spcPts val="0"/>
              </a:spcAft>
              <a:buSzPts val="1500"/>
              <a:buNone/>
              <a:defRPr/>
            </a:lvl5pPr>
            <a:lvl6pPr lvl="5" rtl="0">
              <a:lnSpc>
                <a:spcPct val="115000"/>
              </a:lnSpc>
              <a:spcBef>
                <a:spcPts val="1600"/>
              </a:spcBef>
              <a:spcAft>
                <a:spcPts val="0"/>
              </a:spcAft>
              <a:buSzPts val="1500"/>
              <a:buNone/>
              <a:defRPr/>
            </a:lvl6pPr>
            <a:lvl7pPr lvl="6" rtl="0">
              <a:lnSpc>
                <a:spcPct val="115000"/>
              </a:lnSpc>
              <a:spcBef>
                <a:spcPts val="1600"/>
              </a:spcBef>
              <a:spcAft>
                <a:spcPts val="0"/>
              </a:spcAft>
              <a:buSzPts val="1500"/>
              <a:buNone/>
              <a:defRPr/>
            </a:lvl7pPr>
            <a:lvl8pPr lvl="7" rtl="0">
              <a:lnSpc>
                <a:spcPct val="115000"/>
              </a:lnSpc>
              <a:spcBef>
                <a:spcPts val="1600"/>
              </a:spcBef>
              <a:spcAft>
                <a:spcPts val="0"/>
              </a:spcAft>
              <a:buSzPts val="1500"/>
              <a:buNone/>
              <a:defRPr/>
            </a:lvl8pPr>
            <a:lvl9pPr lvl="8" rtl="0">
              <a:lnSpc>
                <a:spcPct val="115000"/>
              </a:lnSpc>
              <a:spcBef>
                <a:spcPts val="1600"/>
              </a:spcBef>
              <a:spcAft>
                <a:spcPts val="1600"/>
              </a:spcAft>
              <a:buSzPts val="1500"/>
              <a:buNone/>
              <a:defRPr/>
            </a:lvl9pPr>
          </a:lstStyle>
          <a:p>
            <a:endParaRPr/>
          </a:p>
        </p:txBody>
      </p:sp>
      <p:sp>
        <p:nvSpPr>
          <p:cNvPr id="102" name="Google Shape;102;p17"/>
          <p:cNvSpPr txBox="1">
            <a:spLocks noGrp="1"/>
          </p:cNvSpPr>
          <p:nvPr>
            <p:ph type="subTitle" idx="8"/>
          </p:nvPr>
        </p:nvSpPr>
        <p:spPr>
          <a:xfrm>
            <a:off x="6230275" y="1211450"/>
            <a:ext cx="2361000" cy="606600"/>
          </a:xfrm>
          <a:prstGeom prst="rect">
            <a:avLst/>
          </a:prstGeom>
        </p:spPr>
        <p:txBody>
          <a:bodyPr spcFirstLastPara="1" wrap="square" lIns="91425" tIns="91425" rIns="91425" bIns="91425" anchor="t" anchorCtr="0">
            <a:noAutofit/>
          </a:bodyPr>
          <a:lstStyle>
            <a:lvl1pPr marL="0" marR="0" lvl="0" indent="-95250" rtl="0">
              <a:lnSpc>
                <a:spcPct val="115000"/>
              </a:lnSpc>
              <a:spcBef>
                <a:spcPts val="0"/>
              </a:spcBef>
              <a:spcAft>
                <a:spcPts val="0"/>
              </a:spcAft>
              <a:buSzPts val="1500"/>
              <a:buNone/>
              <a:defRPr/>
            </a:lvl1pPr>
            <a:lvl2pPr lvl="1" rtl="0">
              <a:lnSpc>
                <a:spcPct val="115000"/>
              </a:lnSpc>
              <a:spcBef>
                <a:spcPts val="0"/>
              </a:spcBef>
              <a:spcAft>
                <a:spcPts val="0"/>
              </a:spcAft>
              <a:buSzPts val="1500"/>
              <a:buNone/>
              <a:defRPr/>
            </a:lvl2pPr>
            <a:lvl3pPr lvl="2" rtl="0">
              <a:lnSpc>
                <a:spcPct val="115000"/>
              </a:lnSpc>
              <a:spcBef>
                <a:spcPts val="1600"/>
              </a:spcBef>
              <a:spcAft>
                <a:spcPts val="0"/>
              </a:spcAft>
              <a:buSzPts val="1500"/>
              <a:buNone/>
              <a:defRPr/>
            </a:lvl3pPr>
            <a:lvl4pPr lvl="3" rtl="0">
              <a:lnSpc>
                <a:spcPct val="115000"/>
              </a:lnSpc>
              <a:spcBef>
                <a:spcPts val="1600"/>
              </a:spcBef>
              <a:spcAft>
                <a:spcPts val="0"/>
              </a:spcAft>
              <a:buSzPts val="1500"/>
              <a:buNone/>
              <a:defRPr/>
            </a:lvl4pPr>
            <a:lvl5pPr lvl="4" rtl="0">
              <a:lnSpc>
                <a:spcPct val="115000"/>
              </a:lnSpc>
              <a:spcBef>
                <a:spcPts val="1600"/>
              </a:spcBef>
              <a:spcAft>
                <a:spcPts val="0"/>
              </a:spcAft>
              <a:buSzPts val="1500"/>
              <a:buNone/>
              <a:defRPr/>
            </a:lvl5pPr>
            <a:lvl6pPr lvl="5" rtl="0">
              <a:lnSpc>
                <a:spcPct val="115000"/>
              </a:lnSpc>
              <a:spcBef>
                <a:spcPts val="1600"/>
              </a:spcBef>
              <a:spcAft>
                <a:spcPts val="0"/>
              </a:spcAft>
              <a:buSzPts val="1500"/>
              <a:buNone/>
              <a:defRPr/>
            </a:lvl6pPr>
            <a:lvl7pPr lvl="6" rtl="0">
              <a:lnSpc>
                <a:spcPct val="115000"/>
              </a:lnSpc>
              <a:spcBef>
                <a:spcPts val="1600"/>
              </a:spcBef>
              <a:spcAft>
                <a:spcPts val="0"/>
              </a:spcAft>
              <a:buSzPts val="1500"/>
              <a:buNone/>
              <a:defRPr/>
            </a:lvl7pPr>
            <a:lvl8pPr lvl="7" rtl="0">
              <a:lnSpc>
                <a:spcPct val="115000"/>
              </a:lnSpc>
              <a:spcBef>
                <a:spcPts val="1600"/>
              </a:spcBef>
              <a:spcAft>
                <a:spcPts val="0"/>
              </a:spcAft>
              <a:buSzPts val="1500"/>
              <a:buNone/>
              <a:defRPr/>
            </a:lvl8pPr>
            <a:lvl9pPr lvl="8" rtl="0">
              <a:lnSpc>
                <a:spcPct val="115000"/>
              </a:lnSpc>
              <a:spcBef>
                <a:spcPts val="1600"/>
              </a:spcBef>
              <a:spcAft>
                <a:spcPts val="1600"/>
              </a:spcAft>
              <a:buSzPts val="1500"/>
              <a:buNone/>
              <a:defRPr/>
            </a:lvl9pPr>
          </a:lstStyle>
          <a:p>
            <a:endParaRPr/>
          </a:p>
        </p:txBody>
      </p:sp>
      <p:sp>
        <p:nvSpPr>
          <p:cNvPr id="103" name="Google Shape;103;p17"/>
          <p:cNvSpPr txBox="1">
            <a:spLocks noGrp="1"/>
          </p:cNvSpPr>
          <p:nvPr>
            <p:ph type="subTitle" idx="9"/>
          </p:nvPr>
        </p:nvSpPr>
        <p:spPr>
          <a:xfrm>
            <a:off x="6230276" y="3457519"/>
            <a:ext cx="2362200" cy="444300"/>
          </a:xfrm>
          <a:prstGeom prst="rect">
            <a:avLst/>
          </a:prstGeom>
        </p:spPr>
        <p:txBody>
          <a:bodyPr spcFirstLastPara="1" wrap="square" lIns="91425" tIns="91425" rIns="91425" bIns="91425" anchor="t" anchorCtr="0">
            <a:noAutofit/>
          </a:bodyPr>
          <a:lstStyle>
            <a:lvl1pPr marL="0" marR="0" lvl="0" indent="-127000" rtl="0">
              <a:lnSpc>
                <a:spcPct val="115000"/>
              </a:lnSpc>
              <a:spcBef>
                <a:spcPts val="0"/>
              </a:spcBef>
              <a:spcAft>
                <a:spcPts val="0"/>
              </a:spcAft>
              <a:buClr>
                <a:schemeClr val="dk1"/>
              </a:buClr>
              <a:buSzPts val="2000"/>
              <a:buNone/>
              <a:defRPr sz="2000" b="1"/>
            </a:lvl1pPr>
            <a:lvl2pPr lvl="1" rtl="0">
              <a:lnSpc>
                <a:spcPct val="115000"/>
              </a:lnSpc>
              <a:spcBef>
                <a:spcPts val="0"/>
              </a:spcBef>
              <a:spcAft>
                <a:spcPts val="0"/>
              </a:spcAft>
              <a:buSzPts val="1500"/>
              <a:buNone/>
              <a:defRPr/>
            </a:lvl2pPr>
            <a:lvl3pPr lvl="2" rtl="0">
              <a:lnSpc>
                <a:spcPct val="115000"/>
              </a:lnSpc>
              <a:spcBef>
                <a:spcPts val="1600"/>
              </a:spcBef>
              <a:spcAft>
                <a:spcPts val="0"/>
              </a:spcAft>
              <a:buSzPts val="1500"/>
              <a:buNone/>
              <a:defRPr/>
            </a:lvl3pPr>
            <a:lvl4pPr lvl="3" rtl="0">
              <a:lnSpc>
                <a:spcPct val="115000"/>
              </a:lnSpc>
              <a:spcBef>
                <a:spcPts val="1600"/>
              </a:spcBef>
              <a:spcAft>
                <a:spcPts val="0"/>
              </a:spcAft>
              <a:buSzPts val="1500"/>
              <a:buNone/>
              <a:defRPr/>
            </a:lvl4pPr>
            <a:lvl5pPr lvl="4" rtl="0">
              <a:lnSpc>
                <a:spcPct val="115000"/>
              </a:lnSpc>
              <a:spcBef>
                <a:spcPts val="1600"/>
              </a:spcBef>
              <a:spcAft>
                <a:spcPts val="0"/>
              </a:spcAft>
              <a:buSzPts val="1500"/>
              <a:buNone/>
              <a:defRPr/>
            </a:lvl5pPr>
            <a:lvl6pPr lvl="5" rtl="0">
              <a:lnSpc>
                <a:spcPct val="115000"/>
              </a:lnSpc>
              <a:spcBef>
                <a:spcPts val="1600"/>
              </a:spcBef>
              <a:spcAft>
                <a:spcPts val="0"/>
              </a:spcAft>
              <a:buSzPts val="1500"/>
              <a:buNone/>
              <a:defRPr/>
            </a:lvl6pPr>
            <a:lvl7pPr lvl="6" rtl="0">
              <a:lnSpc>
                <a:spcPct val="115000"/>
              </a:lnSpc>
              <a:spcBef>
                <a:spcPts val="1600"/>
              </a:spcBef>
              <a:spcAft>
                <a:spcPts val="0"/>
              </a:spcAft>
              <a:buSzPts val="1500"/>
              <a:buNone/>
              <a:defRPr/>
            </a:lvl7pPr>
            <a:lvl8pPr lvl="7" rtl="0">
              <a:lnSpc>
                <a:spcPct val="115000"/>
              </a:lnSpc>
              <a:spcBef>
                <a:spcPts val="1600"/>
              </a:spcBef>
              <a:spcAft>
                <a:spcPts val="0"/>
              </a:spcAft>
              <a:buSzPts val="1500"/>
              <a:buNone/>
              <a:defRPr/>
            </a:lvl8pPr>
            <a:lvl9pPr lvl="8" rtl="0">
              <a:lnSpc>
                <a:spcPct val="115000"/>
              </a:lnSpc>
              <a:spcBef>
                <a:spcPts val="1600"/>
              </a:spcBef>
              <a:spcAft>
                <a:spcPts val="1600"/>
              </a:spcAft>
              <a:buSzPts val="1500"/>
              <a:buNone/>
              <a:defRPr/>
            </a:lvl9pPr>
          </a:lstStyle>
          <a:p>
            <a:endParaRPr/>
          </a:p>
        </p:txBody>
      </p:sp>
      <p:sp>
        <p:nvSpPr>
          <p:cNvPr id="104" name="Google Shape;104;p17"/>
          <p:cNvSpPr txBox="1">
            <a:spLocks noGrp="1"/>
          </p:cNvSpPr>
          <p:nvPr>
            <p:ph type="subTitle" idx="13"/>
          </p:nvPr>
        </p:nvSpPr>
        <p:spPr>
          <a:xfrm>
            <a:off x="6230275" y="3904850"/>
            <a:ext cx="2361000" cy="606600"/>
          </a:xfrm>
          <a:prstGeom prst="rect">
            <a:avLst/>
          </a:prstGeom>
        </p:spPr>
        <p:txBody>
          <a:bodyPr spcFirstLastPara="1" wrap="square" lIns="91425" tIns="91425" rIns="91425" bIns="91425" anchor="t" anchorCtr="0">
            <a:noAutofit/>
          </a:bodyPr>
          <a:lstStyle>
            <a:lvl1pPr marL="0" marR="0" lvl="0" indent="-95250" rtl="0">
              <a:lnSpc>
                <a:spcPct val="115000"/>
              </a:lnSpc>
              <a:spcBef>
                <a:spcPts val="0"/>
              </a:spcBef>
              <a:spcAft>
                <a:spcPts val="0"/>
              </a:spcAft>
              <a:buSzPts val="1500"/>
              <a:buNone/>
              <a:defRPr/>
            </a:lvl1pPr>
            <a:lvl2pPr lvl="1" rtl="0">
              <a:lnSpc>
                <a:spcPct val="115000"/>
              </a:lnSpc>
              <a:spcBef>
                <a:spcPts val="0"/>
              </a:spcBef>
              <a:spcAft>
                <a:spcPts val="0"/>
              </a:spcAft>
              <a:buSzPts val="1500"/>
              <a:buNone/>
              <a:defRPr/>
            </a:lvl2pPr>
            <a:lvl3pPr lvl="2" rtl="0">
              <a:lnSpc>
                <a:spcPct val="115000"/>
              </a:lnSpc>
              <a:spcBef>
                <a:spcPts val="1600"/>
              </a:spcBef>
              <a:spcAft>
                <a:spcPts val="0"/>
              </a:spcAft>
              <a:buSzPts val="1500"/>
              <a:buNone/>
              <a:defRPr/>
            </a:lvl3pPr>
            <a:lvl4pPr lvl="3" rtl="0">
              <a:lnSpc>
                <a:spcPct val="115000"/>
              </a:lnSpc>
              <a:spcBef>
                <a:spcPts val="1600"/>
              </a:spcBef>
              <a:spcAft>
                <a:spcPts val="0"/>
              </a:spcAft>
              <a:buSzPts val="1500"/>
              <a:buNone/>
              <a:defRPr/>
            </a:lvl4pPr>
            <a:lvl5pPr lvl="4" rtl="0">
              <a:lnSpc>
                <a:spcPct val="115000"/>
              </a:lnSpc>
              <a:spcBef>
                <a:spcPts val="1600"/>
              </a:spcBef>
              <a:spcAft>
                <a:spcPts val="0"/>
              </a:spcAft>
              <a:buSzPts val="1500"/>
              <a:buNone/>
              <a:defRPr/>
            </a:lvl5pPr>
            <a:lvl6pPr lvl="5" rtl="0">
              <a:lnSpc>
                <a:spcPct val="115000"/>
              </a:lnSpc>
              <a:spcBef>
                <a:spcPts val="1600"/>
              </a:spcBef>
              <a:spcAft>
                <a:spcPts val="0"/>
              </a:spcAft>
              <a:buSzPts val="1500"/>
              <a:buNone/>
              <a:defRPr/>
            </a:lvl6pPr>
            <a:lvl7pPr lvl="6" rtl="0">
              <a:lnSpc>
                <a:spcPct val="115000"/>
              </a:lnSpc>
              <a:spcBef>
                <a:spcPts val="1600"/>
              </a:spcBef>
              <a:spcAft>
                <a:spcPts val="0"/>
              </a:spcAft>
              <a:buSzPts val="1500"/>
              <a:buNone/>
              <a:defRPr/>
            </a:lvl7pPr>
            <a:lvl8pPr lvl="7" rtl="0">
              <a:lnSpc>
                <a:spcPct val="115000"/>
              </a:lnSpc>
              <a:spcBef>
                <a:spcPts val="1600"/>
              </a:spcBef>
              <a:spcAft>
                <a:spcPts val="0"/>
              </a:spcAft>
              <a:buSzPts val="1500"/>
              <a:buNone/>
              <a:defRPr/>
            </a:lvl8pPr>
            <a:lvl9pPr lvl="8" rtl="0">
              <a:lnSpc>
                <a:spcPct val="115000"/>
              </a:lnSpc>
              <a:spcBef>
                <a:spcPts val="1600"/>
              </a:spcBef>
              <a:spcAft>
                <a:spcPts val="1600"/>
              </a:spcAft>
              <a:buSzPts val="1500"/>
              <a:buNone/>
              <a:defRPr/>
            </a:lvl9pPr>
          </a:lstStyle>
          <a:p>
            <a:endParaRPr/>
          </a:p>
        </p:txBody>
      </p:sp>
      <p:sp>
        <p:nvSpPr>
          <p:cNvPr id="105" name="Google Shape;105;p17"/>
          <p:cNvSpPr txBox="1">
            <a:spLocks noGrp="1"/>
          </p:cNvSpPr>
          <p:nvPr>
            <p:ph type="subTitle" idx="14"/>
          </p:nvPr>
        </p:nvSpPr>
        <p:spPr>
          <a:xfrm>
            <a:off x="6231584" y="2117472"/>
            <a:ext cx="2362200" cy="444300"/>
          </a:xfrm>
          <a:prstGeom prst="rect">
            <a:avLst/>
          </a:prstGeom>
        </p:spPr>
        <p:txBody>
          <a:bodyPr spcFirstLastPara="1" wrap="square" lIns="91425" tIns="91425" rIns="91425" bIns="91425" anchor="t" anchorCtr="0">
            <a:noAutofit/>
          </a:bodyPr>
          <a:lstStyle>
            <a:lvl1pPr marL="0" marR="0" lvl="0" indent="-127000" rtl="0">
              <a:lnSpc>
                <a:spcPct val="115000"/>
              </a:lnSpc>
              <a:spcBef>
                <a:spcPts val="0"/>
              </a:spcBef>
              <a:spcAft>
                <a:spcPts val="0"/>
              </a:spcAft>
              <a:buClr>
                <a:schemeClr val="dk1"/>
              </a:buClr>
              <a:buSzPts val="2000"/>
              <a:buNone/>
              <a:defRPr sz="2000" b="1"/>
            </a:lvl1pPr>
            <a:lvl2pPr lvl="1" rtl="0">
              <a:lnSpc>
                <a:spcPct val="115000"/>
              </a:lnSpc>
              <a:spcBef>
                <a:spcPts val="0"/>
              </a:spcBef>
              <a:spcAft>
                <a:spcPts val="0"/>
              </a:spcAft>
              <a:buSzPts val="1500"/>
              <a:buNone/>
              <a:defRPr/>
            </a:lvl2pPr>
            <a:lvl3pPr lvl="2" rtl="0">
              <a:lnSpc>
                <a:spcPct val="115000"/>
              </a:lnSpc>
              <a:spcBef>
                <a:spcPts val="1600"/>
              </a:spcBef>
              <a:spcAft>
                <a:spcPts val="0"/>
              </a:spcAft>
              <a:buSzPts val="1500"/>
              <a:buNone/>
              <a:defRPr/>
            </a:lvl3pPr>
            <a:lvl4pPr lvl="3" rtl="0">
              <a:lnSpc>
                <a:spcPct val="115000"/>
              </a:lnSpc>
              <a:spcBef>
                <a:spcPts val="1600"/>
              </a:spcBef>
              <a:spcAft>
                <a:spcPts val="0"/>
              </a:spcAft>
              <a:buSzPts val="1500"/>
              <a:buNone/>
              <a:defRPr/>
            </a:lvl4pPr>
            <a:lvl5pPr lvl="4" rtl="0">
              <a:lnSpc>
                <a:spcPct val="115000"/>
              </a:lnSpc>
              <a:spcBef>
                <a:spcPts val="1600"/>
              </a:spcBef>
              <a:spcAft>
                <a:spcPts val="0"/>
              </a:spcAft>
              <a:buSzPts val="1500"/>
              <a:buNone/>
              <a:defRPr/>
            </a:lvl5pPr>
            <a:lvl6pPr lvl="5" rtl="0">
              <a:lnSpc>
                <a:spcPct val="115000"/>
              </a:lnSpc>
              <a:spcBef>
                <a:spcPts val="1600"/>
              </a:spcBef>
              <a:spcAft>
                <a:spcPts val="0"/>
              </a:spcAft>
              <a:buSzPts val="1500"/>
              <a:buNone/>
              <a:defRPr/>
            </a:lvl6pPr>
            <a:lvl7pPr lvl="6" rtl="0">
              <a:lnSpc>
                <a:spcPct val="115000"/>
              </a:lnSpc>
              <a:spcBef>
                <a:spcPts val="1600"/>
              </a:spcBef>
              <a:spcAft>
                <a:spcPts val="0"/>
              </a:spcAft>
              <a:buSzPts val="1500"/>
              <a:buNone/>
              <a:defRPr/>
            </a:lvl7pPr>
            <a:lvl8pPr lvl="7" rtl="0">
              <a:lnSpc>
                <a:spcPct val="115000"/>
              </a:lnSpc>
              <a:spcBef>
                <a:spcPts val="1600"/>
              </a:spcBef>
              <a:spcAft>
                <a:spcPts val="0"/>
              </a:spcAft>
              <a:buSzPts val="1500"/>
              <a:buNone/>
              <a:defRPr/>
            </a:lvl8pPr>
            <a:lvl9pPr lvl="8" rtl="0">
              <a:lnSpc>
                <a:spcPct val="115000"/>
              </a:lnSpc>
              <a:spcBef>
                <a:spcPts val="1600"/>
              </a:spcBef>
              <a:spcAft>
                <a:spcPts val="1600"/>
              </a:spcAft>
              <a:buSzPts val="1500"/>
              <a:buNone/>
              <a:defRPr/>
            </a:lvl9pPr>
          </a:lstStyle>
          <a:p>
            <a:endParaRPr/>
          </a:p>
        </p:txBody>
      </p:sp>
      <p:sp>
        <p:nvSpPr>
          <p:cNvPr id="106" name="Google Shape;106;p17"/>
          <p:cNvSpPr txBox="1">
            <a:spLocks noGrp="1"/>
          </p:cNvSpPr>
          <p:nvPr>
            <p:ph type="subTitle" idx="15"/>
          </p:nvPr>
        </p:nvSpPr>
        <p:spPr>
          <a:xfrm>
            <a:off x="6231580" y="2564900"/>
            <a:ext cx="2361000" cy="606600"/>
          </a:xfrm>
          <a:prstGeom prst="rect">
            <a:avLst/>
          </a:prstGeom>
        </p:spPr>
        <p:txBody>
          <a:bodyPr spcFirstLastPara="1" wrap="square" lIns="91425" tIns="91425" rIns="91425" bIns="91425" anchor="t" anchorCtr="0">
            <a:noAutofit/>
          </a:bodyPr>
          <a:lstStyle>
            <a:lvl1pPr marL="0" marR="0" lvl="0" indent="-95250" rtl="0">
              <a:lnSpc>
                <a:spcPct val="115000"/>
              </a:lnSpc>
              <a:spcBef>
                <a:spcPts val="0"/>
              </a:spcBef>
              <a:spcAft>
                <a:spcPts val="0"/>
              </a:spcAft>
              <a:buSzPts val="1500"/>
              <a:buNone/>
              <a:defRPr/>
            </a:lvl1pPr>
            <a:lvl2pPr lvl="1" rtl="0">
              <a:lnSpc>
                <a:spcPct val="115000"/>
              </a:lnSpc>
              <a:spcBef>
                <a:spcPts val="0"/>
              </a:spcBef>
              <a:spcAft>
                <a:spcPts val="0"/>
              </a:spcAft>
              <a:buSzPts val="1500"/>
              <a:buNone/>
              <a:defRPr/>
            </a:lvl2pPr>
            <a:lvl3pPr lvl="2" rtl="0">
              <a:lnSpc>
                <a:spcPct val="115000"/>
              </a:lnSpc>
              <a:spcBef>
                <a:spcPts val="1600"/>
              </a:spcBef>
              <a:spcAft>
                <a:spcPts val="0"/>
              </a:spcAft>
              <a:buSzPts val="1500"/>
              <a:buNone/>
              <a:defRPr/>
            </a:lvl3pPr>
            <a:lvl4pPr lvl="3" rtl="0">
              <a:lnSpc>
                <a:spcPct val="115000"/>
              </a:lnSpc>
              <a:spcBef>
                <a:spcPts val="1600"/>
              </a:spcBef>
              <a:spcAft>
                <a:spcPts val="0"/>
              </a:spcAft>
              <a:buSzPts val="1500"/>
              <a:buNone/>
              <a:defRPr/>
            </a:lvl4pPr>
            <a:lvl5pPr lvl="4" rtl="0">
              <a:lnSpc>
                <a:spcPct val="115000"/>
              </a:lnSpc>
              <a:spcBef>
                <a:spcPts val="1600"/>
              </a:spcBef>
              <a:spcAft>
                <a:spcPts val="0"/>
              </a:spcAft>
              <a:buSzPts val="1500"/>
              <a:buNone/>
              <a:defRPr/>
            </a:lvl5pPr>
            <a:lvl6pPr lvl="5" rtl="0">
              <a:lnSpc>
                <a:spcPct val="115000"/>
              </a:lnSpc>
              <a:spcBef>
                <a:spcPts val="1600"/>
              </a:spcBef>
              <a:spcAft>
                <a:spcPts val="0"/>
              </a:spcAft>
              <a:buSzPts val="1500"/>
              <a:buNone/>
              <a:defRPr/>
            </a:lvl6pPr>
            <a:lvl7pPr lvl="6" rtl="0">
              <a:lnSpc>
                <a:spcPct val="115000"/>
              </a:lnSpc>
              <a:spcBef>
                <a:spcPts val="1600"/>
              </a:spcBef>
              <a:spcAft>
                <a:spcPts val="0"/>
              </a:spcAft>
              <a:buSzPts val="1500"/>
              <a:buNone/>
              <a:defRPr/>
            </a:lvl7pPr>
            <a:lvl8pPr lvl="7" rtl="0">
              <a:lnSpc>
                <a:spcPct val="115000"/>
              </a:lnSpc>
              <a:spcBef>
                <a:spcPts val="1600"/>
              </a:spcBef>
              <a:spcAft>
                <a:spcPts val="0"/>
              </a:spcAft>
              <a:buSzPts val="1500"/>
              <a:buNone/>
              <a:defRPr/>
            </a:lvl8pPr>
            <a:lvl9pPr lvl="8" rtl="0">
              <a:lnSpc>
                <a:spcPct val="115000"/>
              </a:lnSpc>
              <a:spcBef>
                <a:spcPts val="1600"/>
              </a:spcBef>
              <a:spcAft>
                <a:spcPts val="1600"/>
              </a:spcAft>
              <a:buSzPts val="1500"/>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four columns ">
  <p:cSld name="TITLE_AND_TWO_COLUMNS_1_1_1">
    <p:spTree>
      <p:nvGrpSpPr>
        <p:cNvPr id="1" name="Shape 107"/>
        <p:cNvGrpSpPr/>
        <p:nvPr/>
      </p:nvGrpSpPr>
      <p:grpSpPr>
        <a:xfrm>
          <a:off x="0" y="0"/>
          <a:ext cx="0" cy="0"/>
          <a:chOff x="0" y="0"/>
          <a:chExt cx="0" cy="0"/>
        </a:xfrm>
      </p:grpSpPr>
      <p:sp>
        <p:nvSpPr>
          <p:cNvPr id="108" name="Google Shape;108;p18"/>
          <p:cNvSpPr/>
          <p:nvPr/>
        </p:nvSpPr>
        <p:spPr>
          <a:xfrm flipH="1">
            <a:off x="-116825" y="-103725"/>
            <a:ext cx="3012300" cy="5351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8"/>
          <p:cNvSpPr txBox="1">
            <a:spLocks noGrp="1"/>
          </p:cNvSpPr>
          <p:nvPr>
            <p:ph type="title"/>
          </p:nvPr>
        </p:nvSpPr>
        <p:spPr>
          <a:xfrm>
            <a:off x="629875" y="1712250"/>
            <a:ext cx="1938600" cy="1719000"/>
          </a:xfrm>
          <a:prstGeom prst="rect">
            <a:avLst/>
          </a:prstGeom>
        </p:spPr>
        <p:txBody>
          <a:bodyPr spcFirstLastPara="1" wrap="square" lIns="91425" tIns="91425" rIns="91425" bIns="91425" anchor="ctr" anchorCtr="0">
            <a:noAutofit/>
          </a:bodyPr>
          <a:lstStyle>
            <a:lvl1pPr lvl="0" rtl="0">
              <a:lnSpc>
                <a:spcPct val="115000"/>
              </a:lnSpc>
              <a:spcBef>
                <a:spcPts val="0"/>
              </a:spcBef>
              <a:spcAft>
                <a:spcPts val="0"/>
              </a:spcAft>
              <a:buSzPts val="3000"/>
              <a:buNone/>
              <a:defRPr b="1">
                <a:solidFill>
                  <a:schemeClr val="lt1"/>
                </a:solidFill>
              </a:defRPr>
            </a:lvl1pPr>
            <a:lvl2pPr lvl="1" rtl="0">
              <a:lnSpc>
                <a:spcPct val="115000"/>
              </a:lnSpc>
              <a:spcBef>
                <a:spcPts val="0"/>
              </a:spcBef>
              <a:spcAft>
                <a:spcPts val="0"/>
              </a:spcAft>
              <a:buSzPts val="3000"/>
              <a:buNone/>
              <a:defRPr/>
            </a:lvl2pPr>
            <a:lvl3pPr lvl="2" rtl="0">
              <a:lnSpc>
                <a:spcPct val="115000"/>
              </a:lnSpc>
              <a:spcBef>
                <a:spcPts val="0"/>
              </a:spcBef>
              <a:spcAft>
                <a:spcPts val="0"/>
              </a:spcAft>
              <a:buSzPts val="3000"/>
              <a:buNone/>
              <a:defRPr/>
            </a:lvl3pPr>
            <a:lvl4pPr lvl="3" rtl="0">
              <a:lnSpc>
                <a:spcPct val="115000"/>
              </a:lnSpc>
              <a:spcBef>
                <a:spcPts val="0"/>
              </a:spcBef>
              <a:spcAft>
                <a:spcPts val="0"/>
              </a:spcAft>
              <a:buSzPts val="3000"/>
              <a:buNone/>
              <a:defRPr/>
            </a:lvl4pPr>
            <a:lvl5pPr lvl="4" rtl="0">
              <a:lnSpc>
                <a:spcPct val="115000"/>
              </a:lnSpc>
              <a:spcBef>
                <a:spcPts val="0"/>
              </a:spcBef>
              <a:spcAft>
                <a:spcPts val="0"/>
              </a:spcAft>
              <a:buSzPts val="3000"/>
              <a:buNone/>
              <a:defRPr/>
            </a:lvl5pPr>
            <a:lvl6pPr lvl="5" rtl="0">
              <a:lnSpc>
                <a:spcPct val="115000"/>
              </a:lnSpc>
              <a:spcBef>
                <a:spcPts val="0"/>
              </a:spcBef>
              <a:spcAft>
                <a:spcPts val="0"/>
              </a:spcAft>
              <a:buSzPts val="3000"/>
              <a:buNone/>
              <a:defRPr/>
            </a:lvl6pPr>
            <a:lvl7pPr lvl="6" rtl="0">
              <a:lnSpc>
                <a:spcPct val="115000"/>
              </a:lnSpc>
              <a:spcBef>
                <a:spcPts val="0"/>
              </a:spcBef>
              <a:spcAft>
                <a:spcPts val="0"/>
              </a:spcAft>
              <a:buSzPts val="3000"/>
              <a:buNone/>
              <a:defRPr/>
            </a:lvl7pPr>
            <a:lvl8pPr lvl="7" rtl="0">
              <a:lnSpc>
                <a:spcPct val="115000"/>
              </a:lnSpc>
              <a:spcBef>
                <a:spcPts val="0"/>
              </a:spcBef>
              <a:spcAft>
                <a:spcPts val="0"/>
              </a:spcAft>
              <a:buSzPts val="3000"/>
              <a:buNone/>
              <a:defRPr/>
            </a:lvl8pPr>
            <a:lvl9pPr lvl="8" rtl="0">
              <a:lnSpc>
                <a:spcPct val="115000"/>
              </a:lnSpc>
              <a:spcBef>
                <a:spcPts val="0"/>
              </a:spcBef>
              <a:spcAft>
                <a:spcPts val="0"/>
              </a:spcAft>
              <a:buSzPts val="3000"/>
              <a:buNone/>
              <a:defRPr/>
            </a:lvl9pPr>
          </a:lstStyle>
          <a:p>
            <a:endParaRPr/>
          </a:p>
        </p:txBody>
      </p:sp>
      <p:sp>
        <p:nvSpPr>
          <p:cNvPr id="110" name="Google Shape;110;p18"/>
          <p:cNvSpPr txBox="1">
            <a:spLocks noGrp="1"/>
          </p:cNvSpPr>
          <p:nvPr>
            <p:ph type="subTitle" idx="1"/>
          </p:nvPr>
        </p:nvSpPr>
        <p:spPr>
          <a:xfrm>
            <a:off x="3529375" y="1213025"/>
            <a:ext cx="2359500" cy="444300"/>
          </a:xfrm>
          <a:prstGeom prst="rect">
            <a:avLst/>
          </a:prstGeom>
        </p:spPr>
        <p:txBody>
          <a:bodyPr spcFirstLastPara="1" wrap="square" lIns="91425" tIns="91425" rIns="91425" bIns="91425" anchor="t" anchorCtr="0">
            <a:noAutofit/>
          </a:bodyPr>
          <a:lstStyle>
            <a:lvl1pPr marL="0" marR="0" lvl="0" indent="-127000" rtl="0">
              <a:lnSpc>
                <a:spcPct val="115000"/>
              </a:lnSpc>
              <a:spcBef>
                <a:spcPts val="0"/>
              </a:spcBef>
              <a:spcAft>
                <a:spcPts val="0"/>
              </a:spcAft>
              <a:buClr>
                <a:schemeClr val="dk1"/>
              </a:buClr>
              <a:buSzPts val="2000"/>
              <a:buNone/>
              <a:defRPr sz="2000" b="1"/>
            </a:lvl1pPr>
            <a:lvl2pPr lvl="1" rtl="0">
              <a:lnSpc>
                <a:spcPct val="115000"/>
              </a:lnSpc>
              <a:spcBef>
                <a:spcPts val="0"/>
              </a:spcBef>
              <a:spcAft>
                <a:spcPts val="0"/>
              </a:spcAft>
              <a:buSzPts val="1500"/>
              <a:buNone/>
              <a:defRPr/>
            </a:lvl2pPr>
            <a:lvl3pPr lvl="2" rtl="0">
              <a:lnSpc>
                <a:spcPct val="115000"/>
              </a:lnSpc>
              <a:spcBef>
                <a:spcPts val="1600"/>
              </a:spcBef>
              <a:spcAft>
                <a:spcPts val="0"/>
              </a:spcAft>
              <a:buSzPts val="1500"/>
              <a:buNone/>
              <a:defRPr/>
            </a:lvl3pPr>
            <a:lvl4pPr lvl="3" rtl="0">
              <a:lnSpc>
                <a:spcPct val="115000"/>
              </a:lnSpc>
              <a:spcBef>
                <a:spcPts val="1600"/>
              </a:spcBef>
              <a:spcAft>
                <a:spcPts val="0"/>
              </a:spcAft>
              <a:buSzPts val="1500"/>
              <a:buNone/>
              <a:defRPr/>
            </a:lvl4pPr>
            <a:lvl5pPr lvl="4" rtl="0">
              <a:lnSpc>
                <a:spcPct val="115000"/>
              </a:lnSpc>
              <a:spcBef>
                <a:spcPts val="1600"/>
              </a:spcBef>
              <a:spcAft>
                <a:spcPts val="0"/>
              </a:spcAft>
              <a:buSzPts val="1500"/>
              <a:buNone/>
              <a:defRPr/>
            </a:lvl5pPr>
            <a:lvl6pPr lvl="5" rtl="0">
              <a:lnSpc>
                <a:spcPct val="115000"/>
              </a:lnSpc>
              <a:spcBef>
                <a:spcPts val="1600"/>
              </a:spcBef>
              <a:spcAft>
                <a:spcPts val="0"/>
              </a:spcAft>
              <a:buSzPts val="1500"/>
              <a:buNone/>
              <a:defRPr/>
            </a:lvl6pPr>
            <a:lvl7pPr lvl="6" rtl="0">
              <a:lnSpc>
                <a:spcPct val="115000"/>
              </a:lnSpc>
              <a:spcBef>
                <a:spcPts val="1600"/>
              </a:spcBef>
              <a:spcAft>
                <a:spcPts val="0"/>
              </a:spcAft>
              <a:buSzPts val="1500"/>
              <a:buNone/>
              <a:defRPr/>
            </a:lvl7pPr>
            <a:lvl8pPr lvl="7" rtl="0">
              <a:lnSpc>
                <a:spcPct val="115000"/>
              </a:lnSpc>
              <a:spcBef>
                <a:spcPts val="1600"/>
              </a:spcBef>
              <a:spcAft>
                <a:spcPts val="0"/>
              </a:spcAft>
              <a:buSzPts val="1500"/>
              <a:buNone/>
              <a:defRPr/>
            </a:lvl8pPr>
            <a:lvl9pPr lvl="8" rtl="0">
              <a:lnSpc>
                <a:spcPct val="115000"/>
              </a:lnSpc>
              <a:spcBef>
                <a:spcPts val="1600"/>
              </a:spcBef>
              <a:spcAft>
                <a:spcPts val="1600"/>
              </a:spcAft>
              <a:buSzPts val="1500"/>
              <a:buNone/>
              <a:defRPr/>
            </a:lvl9pPr>
          </a:lstStyle>
          <a:p>
            <a:endParaRPr/>
          </a:p>
        </p:txBody>
      </p:sp>
      <p:sp>
        <p:nvSpPr>
          <p:cNvPr id="111" name="Google Shape;111;p18"/>
          <p:cNvSpPr txBox="1">
            <a:spLocks noGrp="1"/>
          </p:cNvSpPr>
          <p:nvPr>
            <p:ph type="subTitle" idx="2"/>
          </p:nvPr>
        </p:nvSpPr>
        <p:spPr>
          <a:xfrm>
            <a:off x="3529375" y="1657275"/>
            <a:ext cx="2362500" cy="815400"/>
          </a:xfrm>
          <a:prstGeom prst="rect">
            <a:avLst/>
          </a:prstGeom>
        </p:spPr>
        <p:txBody>
          <a:bodyPr spcFirstLastPara="1" wrap="square" lIns="91425" tIns="91425" rIns="91425" bIns="91425" anchor="t" anchorCtr="0">
            <a:noAutofit/>
          </a:bodyPr>
          <a:lstStyle>
            <a:lvl1pPr marL="0" marR="0" lvl="0" indent="-95250" rtl="0">
              <a:lnSpc>
                <a:spcPct val="115000"/>
              </a:lnSpc>
              <a:spcBef>
                <a:spcPts val="0"/>
              </a:spcBef>
              <a:spcAft>
                <a:spcPts val="0"/>
              </a:spcAft>
              <a:buSzPts val="1500"/>
              <a:buNone/>
              <a:defRPr/>
            </a:lvl1pPr>
            <a:lvl2pPr lvl="1" rtl="0">
              <a:lnSpc>
                <a:spcPct val="115000"/>
              </a:lnSpc>
              <a:spcBef>
                <a:spcPts val="0"/>
              </a:spcBef>
              <a:spcAft>
                <a:spcPts val="0"/>
              </a:spcAft>
              <a:buSzPts val="1500"/>
              <a:buNone/>
              <a:defRPr/>
            </a:lvl2pPr>
            <a:lvl3pPr lvl="2" rtl="0">
              <a:lnSpc>
                <a:spcPct val="115000"/>
              </a:lnSpc>
              <a:spcBef>
                <a:spcPts val="1600"/>
              </a:spcBef>
              <a:spcAft>
                <a:spcPts val="0"/>
              </a:spcAft>
              <a:buSzPts val="1500"/>
              <a:buNone/>
              <a:defRPr/>
            </a:lvl3pPr>
            <a:lvl4pPr lvl="3" rtl="0">
              <a:lnSpc>
                <a:spcPct val="115000"/>
              </a:lnSpc>
              <a:spcBef>
                <a:spcPts val="1600"/>
              </a:spcBef>
              <a:spcAft>
                <a:spcPts val="0"/>
              </a:spcAft>
              <a:buSzPts val="1500"/>
              <a:buNone/>
              <a:defRPr/>
            </a:lvl4pPr>
            <a:lvl5pPr lvl="4" rtl="0">
              <a:lnSpc>
                <a:spcPct val="115000"/>
              </a:lnSpc>
              <a:spcBef>
                <a:spcPts val="1600"/>
              </a:spcBef>
              <a:spcAft>
                <a:spcPts val="0"/>
              </a:spcAft>
              <a:buSzPts val="1500"/>
              <a:buNone/>
              <a:defRPr/>
            </a:lvl5pPr>
            <a:lvl6pPr lvl="5" rtl="0">
              <a:lnSpc>
                <a:spcPct val="115000"/>
              </a:lnSpc>
              <a:spcBef>
                <a:spcPts val="1600"/>
              </a:spcBef>
              <a:spcAft>
                <a:spcPts val="0"/>
              </a:spcAft>
              <a:buSzPts val="1500"/>
              <a:buNone/>
              <a:defRPr/>
            </a:lvl6pPr>
            <a:lvl7pPr lvl="6" rtl="0">
              <a:lnSpc>
                <a:spcPct val="115000"/>
              </a:lnSpc>
              <a:spcBef>
                <a:spcPts val="1600"/>
              </a:spcBef>
              <a:spcAft>
                <a:spcPts val="0"/>
              </a:spcAft>
              <a:buSzPts val="1500"/>
              <a:buNone/>
              <a:defRPr/>
            </a:lvl7pPr>
            <a:lvl8pPr lvl="7" rtl="0">
              <a:lnSpc>
                <a:spcPct val="115000"/>
              </a:lnSpc>
              <a:spcBef>
                <a:spcPts val="1600"/>
              </a:spcBef>
              <a:spcAft>
                <a:spcPts val="0"/>
              </a:spcAft>
              <a:buSzPts val="1500"/>
              <a:buNone/>
              <a:defRPr/>
            </a:lvl8pPr>
            <a:lvl9pPr lvl="8" rtl="0">
              <a:lnSpc>
                <a:spcPct val="115000"/>
              </a:lnSpc>
              <a:spcBef>
                <a:spcPts val="1600"/>
              </a:spcBef>
              <a:spcAft>
                <a:spcPts val="1600"/>
              </a:spcAft>
              <a:buSzPts val="1500"/>
              <a:buNone/>
              <a:defRPr/>
            </a:lvl9pPr>
          </a:lstStyle>
          <a:p>
            <a:endParaRPr/>
          </a:p>
        </p:txBody>
      </p:sp>
      <p:sp>
        <p:nvSpPr>
          <p:cNvPr id="112" name="Google Shape;112;p18"/>
          <p:cNvSpPr txBox="1">
            <a:spLocks noGrp="1"/>
          </p:cNvSpPr>
          <p:nvPr>
            <p:ph type="subTitle" idx="3"/>
          </p:nvPr>
        </p:nvSpPr>
        <p:spPr>
          <a:xfrm>
            <a:off x="3529375" y="3648975"/>
            <a:ext cx="2359500" cy="444300"/>
          </a:xfrm>
          <a:prstGeom prst="rect">
            <a:avLst/>
          </a:prstGeom>
        </p:spPr>
        <p:txBody>
          <a:bodyPr spcFirstLastPara="1" wrap="square" lIns="91425" tIns="91425" rIns="91425" bIns="91425" anchor="t" anchorCtr="0">
            <a:noAutofit/>
          </a:bodyPr>
          <a:lstStyle>
            <a:lvl1pPr marL="0" marR="0" lvl="0" indent="-127000" rtl="0">
              <a:lnSpc>
                <a:spcPct val="115000"/>
              </a:lnSpc>
              <a:spcBef>
                <a:spcPts val="0"/>
              </a:spcBef>
              <a:spcAft>
                <a:spcPts val="0"/>
              </a:spcAft>
              <a:buClr>
                <a:schemeClr val="dk1"/>
              </a:buClr>
              <a:buSzPts val="2000"/>
              <a:buNone/>
              <a:defRPr sz="2000" b="1"/>
            </a:lvl1pPr>
            <a:lvl2pPr lvl="1" rtl="0">
              <a:lnSpc>
                <a:spcPct val="115000"/>
              </a:lnSpc>
              <a:spcBef>
                <a:spcPts val="0"/>
              </a:spcBef>
              <a:spcAft>
                <a:spcPts val="0"/>
              </a:spcAft>
              <a:buSzPts val="1500"/>
              <a:buNone/>
              <a:defRPr/>
            </a:lvl2pPr>
            <a:lvl3pPr lvl="2" rtl="0">
              <a:lnSpc>
                <a:spcPct val="115000"/>
              </a:lnSpc>
              <a:spcBef>
                <a:spcPts val="1600"/>
              </a:spcBef>
              <a:spcAft>
                <a:spcPts val="0"/>
              </a:spcAft>
              <a:buSzPts val="1500"/>
              <a:buNone/>
              <a:defRPr/>
            </a:lvl3pPr>
            <a:lvl4pPr lvl="3" rtl="0">
              <a:lnSpc>
                <a:spcPct val="115000"/>
              </a:lnSpc>
              <a:spcBef>
                <a:spcPts val="1600"/>
              </a:spcBef>
              <a:spcAft>
                <a:spcPts val="0"/>
              </a:spcAft>
              <a:buSzPts val="1500"/>
              <a:buNone/>
              <a:defRPr/>
            </a:lvl4pPr>
            <a:lvl5pPr lvl="4" rtl="0">
              <a:lnSpc>
                <a:spcPct val="115000"/>
              </a:lnSpc>
              <a:spcBef>
                <a:spcPts val="1600"/>
              </a:spcBef>
              <a:spcAft>
                <a:spcPts val="0"/>
              </a:spcAft>
              <a:buSzPts val="1500"/>
              <a:buNone/>
              <a:defRPr/>
            </a:lvl5pPr>
            <a:lvl6pPr lvl="5" rtl="0">
              <a:lnSpc>
                <a:spcPct val="115000"/>
              </a:lnSpc>
              <a:spcBef>
                <a:spcPts val="1600"/>
              </a:spcBef>
              <a:spcAft>
                <a:spcPts val="0"/>
              </a:spcAft>
              <a:buSzPts val="1500"/>
              <a:buNone/>
              <a:defRPr/>
            </a:lvl6pPr>
            <a:lvl7pPr lvl="6" rtl="0">
              <a:lnSpc>
                <a:spcPct val="115000"/>
              </a:lnSpc>
              <a:spcBef>
                <a:spcPts val="1600"/>
              </a:spcBef>
              <a:spcAft>
                <a:spcPts val="0"/>
              </a:spcAft>
              <a:buSzPts val="1500"/>
              <a:buNone/>
              <a:defRPr/>
            </a:lvl7pPr>
            <a:lvl8pPr lvl="7" rtl="0">
              <a:lnSpc>
                <a:spcPct val="115000"/>
              </a:lnSpc>
              <a:spcBef>
                <a:spcPts val="1600"/>
              </a:spcBef>
              <a:spcAft>
                <a:spcPts val="0"/>
              </a:spcAft>
              <a:buSzPts val="1500"/>
              <a:buNone/>
              <a:defRPr/>
            </a:lvl8pPr>
            <a:lvl9pPr lvl="8" rtl="0">
              <a:lnSpc>
                <a:spcPct val="115000"/>
              </a:lnSpc>
              <a:spcBef>
                <a:spcPts val="1600"/>
              </a:spcBef>
              <a:spcAft>
                <a:spcPts val="1600"/>
              </a:spcAft>
              <a:buSzPts val="1500"/>
              <a:buNone/>
              <a:defRPr/>
            </a:lvl9pPr>
          </a:lstStyle>
          <a:p>
            <a:endParaRPr/>
          </a:p>
        </p:txBody>
      </p:sp>
      <p:sp>
        <p:nvSpPr>
          <p:cNvPr id="113" name="Google Shape;113;p18"/>
          <p:cNvSpPr txBox="1">
            <a:spLocks noGrp="1"/>
          </p:cNvSpPr>
          <p:nvPr>
            <p:ph type="subTitle" idx="4"/>
          </p:nvPr>
        </p:nvSpPr>
        <p:spPr>
          <a:xfrm>
            <a:off x="3529375" y="4093275"/>
            <a:ext cx="2362500" cy="815400"/>
          </a:xfrm>
          <a:prstGeom prst="rect">
            <a:avLst/>
          </a:prstGeom>
        </p:spPr>
        <p:txBody>
          <a:bodyPr spcFirstLastPara="1" wrap="square" lIns="91425" tIns="91425" rIns="91425" bIns="91425" anchor="t" anchorCtr="0">
            <a:noAutofit/>
          </a:bodyPr>
          <a:lstStyle>
            <a:lvl1pPr marL="0" marR="0" lvl="0" indent="-95250" rtl="0">
              <a:lnSpc>
                <a:spcPct val="115000"/>
              </a:lnSpc>
              <a:spcBef>
                <a:spcPts val="0"/>
              </a:spcBef>
              <a:spcAft>
                <a:spcPts val="0"/>
              </a:spcAft>
              <a:buSzPts val="1500"/>
              <a:buNone/>
              <a:defRPr/>
            </a:lvl1pPr>
            <a:lvl2pPr lvl="1" rtl="0">
              <a:lnSpc>
                <a:spcPct val="115000"/>
              </a:lnSpc>
              <a:spcBef>
                <a:spcPts val="0"/>
              </a:spcBef>
              <a:spcAft>
                <a:spcPts val="0"/>
              </a:spcAft>
              <a:buSzPts val="1500"/>
              <a:buNone/>
              <a:defRPr/>
            </a:lvl2pPr>
            <a:lvl3pPr lvl="2" rtl="0">
              <a:lnSpc>
                <a:spcPct val="115000"/>
              </a:lnSpc>
              <a:spcBef>
                <a:spcPts val="1600"/>
              </a:spcBef>
              <a:spcAft>
                <a:spcPts val="0"/>
              </a:spcAft>
              <a:buSzPts val="1500"/>
              <a:buNone/>
              <a:defRPr/>
            </a:lvl3pPr>
            <a:lvl4pPr lvl="3" rtl="0">
              <a:lnSpc>
                <a:spcPct val="115000"/>
              </a:lnSpc>
              <a:spcBef>
                <a:spcPts val="1600"/>
              </a:spcBef>
              <a:spcAft>
                <a:spcPts val="0"/>
              </a:spcAft>
              <a:buSzPts val="1500"/>
              <a:buNone/>
              <a:defRPr/>
            </a:lvl4pPr>
            <a:lvl5pPr lvl="4" rtl="0">
              <a:lnSpc>
                <a:spcPct val="115000"/>
              </a:lnSpc>
              <a:spcBef>
                <a:spcPts val="1600"/>
              </a:spcBef>
              <a:spcAft>
                <a:spcPts val="0"/>
              </a:spcAft>
              <a:buSzPts val="1500"/>
              <a:buNone/>
              <a:defRPr/>
            </a:lvl5pPr>
            <a:lvl6pPr lvl="5" rtl="0">
              <a:lnSpc>
                <a:spcPct val="115000"/>
              </a:lnSpc>
              <a:spcBef>
                <a:spcPts val="1600"/>
              </a:spcBef>
              <a:spcAft>
                <a:spcPts val="0"/>
              </a:spcAft>
              <a:buSzPts val="1500"/>
              <a:buNone/>
              <a:defRPr/>
            </a:lvl6pPr>
            <a:lvl7pPr lvl="6" rtl="0">
              <a:lnSpc>
                <a:spcPct val="115000"/>
              </a:lnSpc>
              <a:spcBef>
                <a:spcPts val="1600"/>
              </a:spcBef>
              <a:spcAft>
                <a:spcPts val="0"/>
              </a:spcAft>
              <a:buSzPts val="1500"/>
              <a:buNone/>
              <a:defRPr/>
            </a:lvl7pPr>
            <a:lvl8pPr lvl="7" rtl="0">
              <a:lnSpc>
                <a:spcPct val="115000"/>
              </a:lnSpc>
              <a:spcBef>
                <a:spcPts val="1600"/>
              </a:spcBef>
              <a:spcAft>
                <a:spcPts val="0"/>
              </a:spcAft>
              <a:buSzPts val="1500"/>
              <a:buNone/>
              <a:defRPr/>
            </a:lvl8pPr>
            <a:lvl9pPr lvl="8" rtl="0">
              <a:lnSpc>
                <a:spcPct val="115000"/>
              </a:lnSpc>
              <a:spcBef>
                <a:spcPts val="1600"/>
              </a:spcBef>
              <a:spcAft>
                <a:spcPts val="1600"/>
              </a:spcAft>
              <a:buSzPts val="1500"/>
              <a:buNone/>
              <a:defRPr/>
            </a:lvl9pPr>
          </a:lstStyle>
          <a:p>
            <a:endParaRPr/>
          </a:p>
        </p:txBody>
      </p:sp>
      <p:sp>
        <p:nvSpPr>
          <p:cNvPr id="114" name="Google Shape;114;p18"/>
          <p:cNvSpPr txBox="1">
            <a:spLocks noGrp="1"/>
          </p:cNvSpPr>
          <p:nvPr>
            <p:ph type="subTitle" idx="5"/>
          </p:nvPr>
        </p:nvSpPr>
        <p:spPr>
          <a:xfrm>
            <a:off x="6279511" y="1213025"/>
            <a:ext cx="2359500" cy="444300"/>
          </a:xfrm>
          <a:prstGeom prst="rect">
            <a:avLst/>
          </a:prstGeom>
        </p:spPr>
        <p:txBody>
          <a:bodyPr spcFirstLastPara="1" wrap="square" lIns="91425" tIns="91425" rIns="91425" bIns="91425" anchor="t" anchorCtr="0">
            <a:noAutofit/>
          </a:bodyPr>
          <a:lstStyle>
            <a:lvl1pPr marL="0" marR="0" lvl="0" indent="-127000" rtl="0">
              <a:lnSpc>
                <a:spcPct val="115000"/>
              </a:lnSpc>
              <a:spcBef>
                <a:spcPts val="0"/>
              </a:spcBef>
              <a:spcAft>
                <a:spcPts val="0"/>
              </a:spcAft>
              <a:buClr>
                <a:schemeClr val="dk1"/>
              </a:buClr>
              <a:buSzPts val="2000"/>
              <a:buNone/>
              <a:defRPr sz="2000" b="1"/>
            </a:lvl1pPr>
            <a:lvl2pPr lvl="1" rtl="0">
              <a:lnSpc>
                <a:spcPct val="115000"/>
              </a:lnSpc>
              <a:spcBef>
                <a:spcPts val="0"/>
              </a:spcBef>
              <a:spcAft>
                <a:spcPts val="0"/>
              </a:spcAft>
              <a:buSzPts val="1500"/>
              <a:buNone/>
              <a:defRPr/>
            </a:lvl2pPr>
            <a:lvl3pPr lvl="2" rtl="0">
              <a:lnSpc>
                <a:spcPct val="115000"/>
              </a:lnSpc>
              <a:spcBef>
                <a:spcPts val="1600"/>
              </a:spcBef>
              <a:spcAft>
                <a:spcPts val="0"/>
              </a:spcAft>
              <a:buSzPts val="1500"/>
              <a:buNone/>
              <a:defRPr/>
            </a:lvl3pPr>
            <a:lvl4pPr lvl="3" rtl="0">
              <a:lnSpc>
                <a:spcPct val="115000"/>
              </a:lnSpc>
              <a:spcBef>
                <a:spcPts val="1600"/>
              </a:spcBef>
              <a:spcAft>
                <a:spcPts val="0"/>
              </a:spcAft>
              <a:buSzPts val="1500"/>
              <a:buNone/>
              <a:defRPr/>
            </a:lvl4pPr>
            <a:lvl5pPr lvl="4" rtl="0">
              <a:lnSpc>
                <a:spcPct val="115000"/>
              </a:lnSpc>
              <a:spcBef>
                <a:spcPts val="1600"/>
              </a:spcBef>
              <a:spcAft>
                <a:spcPts val="0"/>
              </a:spcAft>
              <a:buSzPts val="1500"/>
              <a:buNone/>
              <a:defRPr/>
            </a:lvl5pPr>
            <a:lvl6pPr lvl="5" rtl="0">
              <a:lnSpc>
                <a:spcPct val="115000"/>
              </a:lnSpc>
              <a:spcBef>
                <a:spcPts val="1600"/>
              </a:spcBef>
              <a:spcAft>
                <a:spcPts val="0"/>
              </a:spcAft>
              <a:buSzPts val="1500"/>
              <a:buNone/>
              <a:defRPr/>
            </a:lvl6pPr>
            <a:lvl7pPr lvl="6" rtl="0">
              <a:lnSpc>
                <a:spcPct val="115000"/>
              </a:lnSpc>
              <a:spcBef>
                <a:spcPts val="1600"/>
              </a:spcBef>
              <a:spcAft>
                <a:spcPts val="0"/>
              </a:spcAft>
              <a:buSzPts val="1500"/>
              <a:buNone/>
              <a:defRPr/>
            </a:lvl7pPr>
            <a:lvl8pPr lvl="7" rtl="0">
              <a:lnSpc>
                <a:spcPct val="115000"/>
              </a:lnSpc>
              <a:spcBef>
                <a:spcPts val="1600"/>
              </a:spcBef>
              <a:spcAft>
                <a:spcPts val="0"/>
              </a:spcAft>
              <a:buSzPts val="1500"/>
              <a:buNone/>
              <a:defRPr/>
            </a:lvl8pPr>
            <a:lvl9pPr lvl="8" rtl="0">
              <a:lnSpc>
                <a:spcPct val="115000"/>
              </a:lnSpc>
              <a:spcBef>
                <a:spcPts val="1600"/>
              </a:spcBef>
              <a:spcAft>
                <a:spcPts val="1600"/>
              </a:spcAft>
              <a:buSzPts val="1500"/>
              <a:buNone/>
              <a:defRPr/>
            </a:lvl9pPr>
          </a:lstStyle>
          <a:p>
            <a:endParaRPr/>
          </a:p>
        </p:txBody>
      </p:sp>
      <p:sp>
        <p:nvSpPr>
          <p:cNvPr id="115" name="Google Shape;115;p18"/>
          <p:cNvSpPr txBox="1">
            <a:spLocks noGrp="1"/>
          </p:cNvSpPr>
          <p:nvPr>
            <p:ph type="subTitle" idx="6"/>
          </p:nvPr>
        </p:nvSpPr>
        <p:spPr>
          <a:xfrm>
            <a:off x="6278200" y="1657275"/>
            <a:ext cx="2362500" cy="815400"/>
          </a:xfrm>
          <a:prstGeom prst="rect">
            <a:avLst/>
          </a:prstGeom>
        </p:spPr>
        <p:txBody>
          <a:bodyPr spcFirstLastPara="1" wrap="square" lIns="91425" tIns="91425" rIns="91425" bIns="91425" anchor="t" anchorCtr="0">
            <a:noAutofit/>
          </a:bodyPr>
          <a:lstStyle>
            <a:lvl1pPr marL="0" marR="0" lvl="0" indent="-95250" rtl="0">
              <a:lnSpc>
                <a:spcPct val="115000"/>
              </a:lnSpc>
              <a:spcBef>
                <a:spcPts val="0"/>
              </a:spcBef>
              <a:spcAft>
                <a:spcPts val="0"/>
              </a:spcAft>
              <a:buSzPts val="1500"/>
              <a:buNone/>
              <a:defRPr/>
            </a:lvl1pPr>
            <a:lvl2pPr lvl="1" rtl="0">
              <a:lnSpc>
                <a:spcPct val="115000"/>
              </a:lnSpc>
              <a:spcBef>
                <a:spcPts val="0"/>
              </a:spcBef>
              <a:spcAft>
                <a:spcPts val="0"/>
              </a:spcAft>
              <a:buSzPts val="1500"/>
              <a:buNone/>
              <a:defRPr/>
            </a:lvl2pPr>
            <a:lvl3pPr lvl="2" rtl="0">
              <a:lnSpc>
                <a:spcPct val="115000"/>
              </a:lnSpc>
              <a:spcBef>
                <a:spcPts val="1600"/>
              </a:spcBef>
              <a:spcAft>
                <a:spcPts val="0"/>
              </a:spcAft>
              <a:buSzPts val="1500"/>
              <a:buNone/>
              <a:defRPr/>
            </a:lvl3pPr>
            <a:lvl4pPr lvl="3" rtl="0">
              <a:lnSpc>
                <a:spcPct val="115000"/>
              </a:lnSpc>
              <a:spcBef>
                <a:spcPts val="1600"/>
              </a:spcBef>
              <a:spcAft>
                <a:spcPts val="0"/>
              </a:spcAft>
              <a:buSzPts val="1500"/>
              <a:buNone/>
              <a:defRPr/>
            </a:lvl4pPr>
            <a:lvl5pPr lvl="4" rtl="0">
              <a:lnSpc>
                <a:spcPct val="115000"/>
              </a:lnSpc>
              <a:spcBef>
                <a:spcPts val="1600"/>
              </a:spcBef>
              <a:spcAft>
                <a:spcPts val="0"/>
              </a:spcAft>
              <a:buSzPts val="1500"/>
              <a:buNone/>
              <a:defRPr/>
            </a:lvl5pPr>
            <a:lvl6pPr lvl="5" rtl="0">
              <a:lnSpc>
                <a:spcPct val="115000"/>
              </a:lnSpc>
              <a:spcBef>
                <a:spcPts val="1600"/>
              </a:spcBef>
              <a:spcAft>
                <a:spcPts val="0"/>
              </a:spcAft>
              <a:buSzPts val="1500"/>
              <a:buNone/>
              <a:defRPr/>
            </a:lvl6pPr>
            <a:lvl7pPr lvl="6" rtl="0">
              <a:lnSpc>
                <a:spcPct val="115000"/>
              </a:lnSpc>
              <a:spcBef>
                <a:spcPts val="1600"/>
              </a:spcBef>
              <a:spcAft>
                <a:spcPts val="0"/>
              </a:spcAft>
              <a:buSzPts val="1500"/>
              <a:buNone/>
              <a:defRPr/>
            </a:lvl7pPr>
            <a:lvl8pPr lvl="7" rtl="0">
              <a:lnSpc>
                <a:spcPct val="115000"/>
              </a:lnSpc>
              <a:spcBef>
                <a:spcPts val="1600"/>
              </a:spcBef>
              <a:spcAft>
                <a:spcPts val="0"/>
              </a:spcAft>
              <a:buSzPts val="1500"/>
              <a:buNone/>
              <a:defRPr/>
            </a:lvl8pPr>
            <a:lvl9pPr lvl="8" rtl="0">
              <a:lnSpc>
                <a:spcPct val="115000"/>
              </a:lnSpc>
              <a:spcBef>
                <a:spcPts val="1600"/>
              </a:spcBef>
              <a:spcAft>
                <a:spcPts val="1600"/>
              </a:spcAft>
              <a:buSzPts val="1500"/>
              <a:buNone/>
              <a:defRPr/>
            </a:lvl9pPr>
          </a:lstStyle>
          <a:p>
            <a:endParaRPr/>
          </a:p>
        </p:txBody>
      </p:sp>
      <p:sp>
        <p:nvSpPr>
          <p:cNvPr id="116" name="Google Shape;116;p18"/>
          <p:cNvSpPr txBox="1">
            <a:spLocks noGrp="1"/>
          </p:cNvSpPr>
          <p:nvPr>
            <p:ph type="subTitle" idx="7"/>
          </p:nvPr>
        </p:nvSpPr>
        <p:spPr>
          <a:xfrm>
            <a:off x="6279500" y="3648975"/>
            <a:ext cx="2359500" cy="444300"/>
          </a:xfrm>
          <a:prstGeom prst="rect">
            <a:avLst/>
          </a:prstGeom>
        </p:spPr>
        <p:txBody>
          <a:bodyPr spcFirstLastPara="1" wrap="square" lIns="91425" tIns="91425" rIns="91425" bIns="91425" anchor="t" anchorCtr="0">
            <a:noAutofit/>
          </a:bodyPr>
          <a:lstStyle>
            <a:lvl1pPr marL="0" marR="0" lvl="0" indent="-127000" rtl="0">
              <a:lnSpc>
                <a:spcPct val="115000"/>
              </a:lnSpc>
              <a:spcBef>
                <a:spcPts val="0"/>
              </a:spcBef>
              <a:spcAft>
                <a:spcPts val="0"/>
              </a:spcAft>
              <a:buClr>
                <a:schemeClr val="dk1"/>
              </a:buClr>
              <a:buSzPts val="2000"/>
              <a:buNone/>
              <a:defRPr sz="2000" b="1"/>
            </a:lvl1pPr>
            <a:lvl2pPr lvl="1" rtl="0">
              <a:lnSpc>
                <a:spcPct val="115000"/>
              </a:lnSpc>
              <a:spcBef>
                <a:spcPts val="0"/>
              </a:spcBef>
              <a:spcAft>
                <a:spcPts val="0"/>
              </a:spcAft>
              <a:buSzPts val="1500"/>
              <a:buNone/>
              <a:defRPr/>
            </a:lvl2pPr>
            <a:lvl3pPr lvl="2" rtl="0">
              <a:lnSpc>
                <a:spcPct val="115000"/>
              </a:lnSpc>
              <a:spcBef>
                <a:spcPts val="1600"/>
              </a:spcBef>
              <a:spcAft>
                <a:spcPts val="0"/>
              </a:spcAft>
              <a:buSzPts val="1500"/>
              <a:buNone/>
              <a:defRPr/>
            </a:lvl3pPr>
            <a:lvl4pPr lvl="3" rtl="0">
              <a:lnSpc>
                <a:spcPct val="115000"/>
              </a:lnSpc>
              <a:spcBef>
                <a:spcPts val="1600"/>
              </a:spcBef>
              <a:spcAft>
                <a:spcPts val="0"/>
              </a:spcAft>
              <a:buSzPts val="1500"/>
              <a:buNone/>
              <a:defRPr/>
            </a:lvl4pPr>
            <a:lvl5pPr lvl="4" rtl="0">
              <a:lnSpc>
                <a:spcPct val="115000"/>
              </a:lnSpc>
              <a:spcBef>
                <a:spcPts val="1600"/>
              </a:spcBef>
              <a:spcAft>
                <a:spcPts val="0"/>
              </a:spcAft>
              <a:buSzPts val="1500"/>
              <a:buNone/>
              <a:defRPr/>
            </a:lvl5pPr>
            <a:lvl6pPr lvl="5" rtl="0">
              <a:lnSpc>
                <a:spcPct val="115000"/>
              </a:lnSpc>
              <a:spcBef>
                <a:spcPts val="1600"/>
              </a:spcBef>
              <a:spcAft>
                <a:spcPts val="0"/>
              </a:spcAft>
              <a:buSzPts val="1500"/>
              <a:buNone/>
              <a:defRPr/>
            </a:lvl6pPr>
            <a:lvl7pPr lvl="6" rtl="0">
              <a:lnSpc>
                <a:spcPct val="115000"/>
              </a:lnSpc>
              <a:spcBef>
                <a:spcPts val="1600"/>
              </a:spcBef>
              <a:spcAft>
                <a:spcPts val="0"/>
              </a:spcAft>
              <a:buSzPts val="1500"/>
              <a:buNone/>
              <a:defRPr/>
            </a:lvl7pPr>
            <a:lvl8pPr lvl="7" rtl="0">
              <a:lnSpc>
                <a:spcPct val="115000"/>
              </a:lnSpc>
              <a:spcBef>
                <a:spcPts val="1600"/>
              </a:spcBef>
              <a:spcAft>
                <a:spcPts val="0"/>
              </a:spcAft>
              <a:buSzPts val="1500"/>
              <a:buNone/>
              <a:defRPr/>
            </a:lvl8pPr>
            <a:lvl9pPr lvl="8" rtl="0">
              <a:lnSpc>
                <a:spcPct val="115000"/>
              </a:lnSpc>
              <a:spcBef>
                <a:spcPts val="1600"/>
              </a:spcBef>
              <a:spcAft>
                <a:spcPts val="1600"/>
              </a:spcAft>
              <a:buSzPts val="1500"/>
              <a:buNone/>
              <a:defRPr/>
            </a:lvl9pPr>
          </a:lstStyle>
          <a:p>
            <a:endParaRPr/>
          </a:p>
        </p:txBody>
      </p:sp>
      <p:sp>
        <p:nvSpPr>
          <p:cNvPr id="117" name="Google Shape;117;p18"/>
          <p:cNvSpPr txBox="1">
            <a:spLocks noGrp="1"/>
          </p:cNvSpPr>
          <p:nvPr>
            <p:ph type="subTitle" idx="8"/>
          </p:nvPr>
        </p:nvSpPr>
        <p:spPr>
          <a:xfrm>
            <a:off x="6278200" y="4093275"/>
            <a:ext cx="2362500" cy="815400"/>
          </a:xfrm>
          <a:prstGeom prst="rect">
            <a:avLst/>
          </a:prstGeom>
        </p:spPr>
        <p:txBody>
          <a:bodyPr spcFirstLastPara="1" wrap="square" lIns="91425" tIns="91425" rIns="91425" bIns="91425" anchor="t" anchorCtr="0">
            <a:noAutofit/>
          </a:bodyPr>
          <a:lstStyle>
            <a:lvl1pPr marL="0" marR="0" lvl="0" indent="-95250" rtl="0">
              <a:lnSpc>
                <a:spcPct val="115000"/>
              </a:lnSpc>
              <a:spcBef>
                <a:spcPts val="0"/>
              </a:spcBef>
              <a:spcAft>
                <a:spcPts val="0"/>
              </a:spcAft>
              <a:buSzPts val="1500"/>
              <a:buNone/>
              <a:defRPr/>
            </a:lvl1pPr>
            <a:lvl2pPr lvl="1" rtl="0">
              <a:lnSpc>
                <a:spcPct val="115000"/>
              </a:lnSpc>
              <a:spcBef>
                <a:spcPts val="0"/>
              </a:spcBef>
              <a:spcAft>
                <a:spcPts val="0"/>
              </a:spcAft>
              <a:buSzPts val="1500"/>
              <a:buNone/>
              <a:defRPr/>
            </a:lvl2pPr>
            <a:lvl3pPr lvl="2" rtl="0">
              <a:lnSpc>
                <a:spcPct val="115000"/>
              </a:lnSpc>
              <a:spcBef>
                <a:spcPts val="1600"/>
              </a:spcBef>
              <a:spcAft>
                <a:spcPts val="0"/>
              </a:spcAft>
              <a:buSzPts val="1500"/>
              <a:buNone/>
              <a:defRPr/>
            </a:lvl3pPr>
            <a:lvl4pPr lvl="3" rtl="0">
              <a:lnSpc>
                <a:spcPct val="115000"/>
              </a:lnSpc>
              <a:spcBef>
                <a:spcPts val="1600"/>
              </a:spcBef>
              <a:spcAft>
                <a:spcPts val="0"/>
              </a:spcAft>
              <a:buSzPts val="1500"/>
              <a:buNone/>
              <a:defRPr/>
            </a:lvl4pPr>
            <a:lvl5pPr lvl="4" rtl="0">
              <a:lnSpc>
                <a:spcPct val="115000"/>
              </a:lnSpc>
              <a:spcBef>
                <a:spcPts val="1600"/>
              </a:spcBef>
              <a:spcAft>
                <a:spcPts val="0"/>
              </a:spcAft>
              <a:buSzPts val="1500"/>
              <a:buNone/>
              <a:defRPr/>
            </a:lvl5pPr>
            <a:lvl6pPr lvl="5" rtl="0">
              <a:lnSpc>
                <a:spcPct val="115000"/>
              </a:lnSpc>
              <a:spcBef>
                <a:spcPts val="1600"/>
              </a:spcBef>
              <a:spcAft>
                <a:spcPts val="0"/>
              </a:spcAft>
              <a:buSzPts val="1500"/>
              <a:buNone/>
              <a:defRPr/>
            </a:lvl6pPr>
            <a:lvl7pPr lvl="6" rtl="0">
              <a:lnSpc>
                <a:spcPct val="115000"/>
              </a:lnSpc>
              <a:spcBef>
                <a:spcPts val="1600"/>
              </a:spcBef>
              <a:spcAft>
                <a:spcPts val="0"/>
              </a:spcAft>
              <a:buSzPts val="1500"/>
              <a:buNone/>
              <a:defRPr/>
            </a:lvl7pPr>
            <a:lvl8pPr lvl="7" rtl="0">
              <a:lnSpc>
                <a:spcPct val="115000"/>
              </a:lnSpc>
              <a:spcBef>
                <a:spcPts val="1600"/>
              </a:spcBef>
              <a:spcAft>
                <a:spcPts val="0"/>
              </a:spcAft>
              <a:buSzPts val="1500"/>
              <a:buNone/>
              <a:defRPr/>
            </a:lvl8pPr>
            <a:lvl9pPr lvl="8" rtl="0">
              <a:lnSpc>
                <a:spcPct val="115000"/>
              </a:lnSpc>
              <a:spcBef>
                <a:spcPts val="1600"/>
              </a:spcBef>
              <a:spcAft>
                <a:spcPts val="1600"/>
              </a:spcAft>
              <a:buSzPts val="1500"/>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hree columns 1">
  <p:cSld name="TITLE_AND_TWO_COLUMNS_1_2">
    <p:spTree>
      <p:nvGrpSpPr>
        <p:cNvPr id="1" name="Shape 118"/>
        <p:cNvGrpSpPr/>
        <p:nvPr/>
      </p:nvGrpSpPr>
      <p:grpSpPr>
        <a:xfrm>
          <a:off x="0" y="0"/>
          <a:ext cx="0" cy="0"/>
          <a:chOff x="0" y="0"/>
          <a:chExt cx="0" cy="0"/>
        </a:xfrm>
      </p:grpSpPr>
      <p:sp>
        <p:nvSpPr>
          <p:cNvPr id="119" name="Google Shape;119;p19"/>
          <p:cNvSpPr/>
          <p:nvPr/>
        </p:nvSpPr>
        <p:spPr>
          <a:xfrm flipH="1">
            <a:off x="-116825" y="-103725"/>
            <a:ext cx="3012300" cy="5351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9"/>
          <p:cNvSpPr txBox="1">
            <a:spLocks noGrp="1"/>
          </p:cNvSpPr>
          <p:nvPr>
            <p:ph type="title"/>
          </p:nvPr>
        </p:nvSpPr>
        <p:spPr>
          <a:xfrm>
            <a:off x="629875" y="1712275"/>
            <a:ext cx="1719900" cy="1719000"/>
          </a:xfrm>
          <a:prstGeom prst="rect">
            <a:avLst/>
          </a:prstGeom>
        </p:spPr>
        <p:txBody>
          <a:bodyPr spcFirstLastPara="1" wrap="square" lIns="91425" tIns="91425" rIns="91425" bIns="91425" anchor="ctr" anchorCtr="0">
            <a:noAutofit/>
          </a:bodyPr>
          <a:lstStyle>
            <a:lvl1pPr lvl="0" rtl="0">
              <a:lnSpc>
                <a:spcPct val="115000"/>
              </a:lnSpc>
              <a:spcBef>
                <a:spcPts val="0"/>
              </a:spcBef>
              <a:spcAft>
                <a:spcPts val="0"/>
              </a:spcAft>
              <a:buSzPts val="3000"/>
              <a:buNone/>
              <a:defRPr b="1">
                <a:solidFill>
                  <a:schemeClr val="lt1"/>
                </a:solidFill>
              </a:defRPr>
            </a:lvl1pPr>
            <a:lvl2pPr lvl="1" rtl="0">
              <a:lnSpc>
                <a:spcPct val="115000"/>
              </a:lnSpc>
              <a:spcBef>
                <a:spcPts val="0"/>
              </a:spcBef>
              <a:spcAft>
                <a:spcPts val="0"/>
              </a:spcAft>
              <a:buSzPts val="3000"/>
              <a:buNone/>
              <a:defRPr/>
            </a:lvl2pPr>
            <a:lvl3pPr lvl="2" rtl="0">
              <a:lnSpc>
                <a:spcPct val="115000"/>
              </a:lnSpc>
              <a:spcBef>
                <a:spcPts val="0"/>
              </a:spcBef>
              <a:spcAft>
                <a:spcPts val="0"/>
              </a:spcAft>
              <a:buSzPts val="3000"/>
              <a:buNone/>
              <a:defRPr/>
            </a:lvl3pPr>
            <a:lvl4pPr lvl="3" rtl="0">
              <a:lnSpc>
                <a:spcPct val="115000"/>
              </a:lnSpc>
              <a:spcBef>
                <a:spcPts val="0"/>
              </a:spcBef>
              <a:spcAft>
                <a:spcPts val="0"/>
              </a:spcAft>
              <a:buSzPts val="3000"/>
              <a:buNone/>
              <a:defRPr/>
            </a:lvl4pPr>
            <a:lvl5pPr lvl="4" rtl="0">
              <a:lnSpc>
                <a:spcPct val="115000"/>
              </a:lnSpc>
              <a:spcBef>
                <a:spcPts val="0"/>
              </a:spcBef>
              <a:spcAft>
                <a:spcPts val="0"/>
              </a:spcAft>
              <a:buSzPts val="3000"/>
              <a:buNone/>
              <a:defRPr/>
            </a:lvl5pPr>
            <a:lvl6pPr lvl="5" rtl="0">
              <a:lnSpc>
                <a:spcPct val="115000"/>
              </a:lnSpc>
              <a:spcBef>
                <a:spcPts val="0"/>
              </a:spcBef>
              <a:spcAft>
                <a:spcPts val="0"/>
              </a:spcAft>
              <a:buSzPts val="3000"/>
              <a:buNone/>
              <a:defRPr/>
            </a:lvl6pPr>
            <a:lvl7pPr lvl="6" rtl="0">
              <a:lnSpc>
                <a:spcPct val="115000"/>
              </a:lnSpc>
              <a:spcBef>
                <a:spcPts val="0"/>
              </a:spcBef>
              <a:spcAft>
                <a:spcPts val="0"/>
              </a:spcAft>
              <a:buSzPts val="3000"/>
              <a:buNone/>
              <a:defRPr/>
            </a:lvl7pPr>
            <a:lvl8pPr lvl="7" rtl="0">
              <a:lnSpc>
                <a:spcPct val="115000"/>
              </a:lnSpc>
              <a:spcBef>
                <a:spcPts val="0"/>
              </a:spcBef>
              <a:spcAft>
                <a:spcPts val="0"/>
              </a:spcAft>
              <a:buSzPts val="3000"/>
              <a:buNone/>
              <a:defRPr/>
            </a:lvl8pPr>
            <a:lvl9pPr lvl="8" rtl="0">
              <a:lnSpc>
                <a:spcPct val="115000"/>
              </a:lnSpc>
              <a:spcBef>
                <a:spcPts val="0"/>
              </a:spcBef>
              <a:spcAft>
                <a:spcPts val="0"/>
              </a:spcAft>
              <a:buSzPts val="3000"/>
              <a:buNone/>
              <a:defRPr/>
            </a:lvl9pPr>
          </a:lstStyle>
          <a:p>
            <a:endParaRPr/>
          </a:p>
        </p:txBody>
      </p:sp>
      <p:sp>
        <p:nvSpPr>
          <p:cNvPr id="121" name="Google Shape;121;p19"/>
          <p:cNvSpPr txBox="1">
            <a:spLocks noGrp="1"/>
          </p:cNvSpPr>
          <p:nvPr>
            <p:ph type="subTitle" idx="1"/>
          </p:nvPr>
        </p:nvSpPr>
        <p:spPr>
          <a:xfrm>
            <a:off x="5142950" y="569900"/>
            <a:ext cx="2406900" cy="444300"/>
          </a:xfrm>
          <a:prstGeom prst="rect">
            <a:avLst/>
          </a:prstGeom>
        </p:spPr>
        <p:txBody>
          <a:bodyPr spcFirstLastPara="1" wrap="square" lIns="91425" tIns="91425" rIns="91425" bIns="91425" anchor="t" anchorCtr="0">
            <a:noAutofit/>
          </a:bodyPr>
          <a:lstStyle>
            <a:lvl1pPr marL="0" marR="0" lvl="0" indent="-127000" rtl="0">
              <a:lnSpc>
                <a:spcPct val="115000"/>
              </a:lnSpc>
              <a:spcBef>
                <a:spcPts val="0"/>
              </a:spcBef>
              <a:spcAft>
                <a:spcPts val="0"/>
              </a:spcAft>
              <a:buClr>
                <a:schemeClr val="dk1"/>
              </a:buClr>
              <a:buSzPts val="2000"/>
              <a:buNone/>
              <a:defRPr sz="2000" b="1"/>
            </a:lvl1pPr>
            <a:lvl2pPr lvl="1" rtl="0">
              <a:lnSpc>
                <a:spcPct val="115000"/>
              </a:lnSpc>
              <a:spcBef>
                <a:spcPts val="0"/>
              </a:spcBef>
              <a:spcAft>
                <a:spcPts val="0"/>
              </a:spcAft>
              <a:buSzPts val="1500"/>
              <a:buNone/>
              <a:defRPr/>
            </a:lvl2pPr>
            <a:lvl3pPr lvl="2" rtl="0">
              <a:lnSpc>
                <a:spcPct val="115000"/>
              </a:lnSpc>
              <a:spcBef>
                <a:spcPts val="1600"/>
              </a:spcBef>
              <a:spcAft>
                <a:spcPts val="0"/>
              </a:spcAft>
              <a:buSzPts val="1500"/>
              <a:buNone/>
              <a:defRPr/>
            </a:lvl3pPr>
            <a:lvl4pPr lvl="3" rtl="0">
              <a:lnSpc>
                <a:spcPct val="115000"/>
              </a:lnSpc>
              <a:spcBef>
                <a:spcPts val="1600"/>
              </a:spcBef>
              <a:spcAft>
                <a:spcPts val="0"/>
              </a:spcAft>
              <a:buSzPts val="1500"/>
              <a:buNone/>
              <a:defRPr/>
            </a:lvl4pPr>
            <a:lvl5pPr lvl="4" rtl="0">
              <a:lnSpc>
                <a:spcPct val="115000"/>
              </a:lnSpc>
              <a:spcBef>
                <a:spcPts val="1600"/>
              </a:spcBef>
              <a:spcAft>
                <a:spcPts val="0"/>
              </a:spcAft>
              <a:buSzPts val="1500"/>
              <a:buNone/>
              <a:defRPr/>
            </a:lvl5pPr>
            <a:lvl6pPr lvl="5" rtl="0">
              <a:lnSpc>
                <a:spcPct val="115000"/>
              </a:lnSpc>
              <a:spcBef>
                <a:spcPts val="1600"/>
              </a:spcBef>
              <a:spcAft>
                <a:spcPts val="0"/>
              </a:spcAft>
              <a:buSzPts val="1500"/>
              <a:buNone/>
              <a:defRPr/>
            </a:lvl6pPr>
            <a:lvl7pPr lvl="6" rtl="0">
              <a:lnSpc>
                <a:spcPct val="115000"/>
              </a:lnSpc>
              <a:spcBef>
                <a:spcPts val="1600"/>
              </a:spcBef>
              <a:spcAft>
                <a:spcPts val="0"/>
              </a:spcAft>
              <a:buSzPts val="1500"/>
              <a:buNone/>
              <a:defRPr/>
            </a:lvl7pPr>
            <a:lvl8pPr lvl="7" rtl="0">
              <a:lnSpc>
                <a:spcPct val="115000"/>
              </a:lnSpc>
              <a:spcBef>
                <a:spcPts val="1600"/>
              </a:spcBef>
              <a:spcAft>
                <a:spcPts val="0"/>
              </a:spcAft>
              <a:buSzPts val="1500"/>
              <a:buNone/>
              <a:defRPr/>
            </a:lvl8pPr>
            <a:lvl9pPr lvl="8" rtl="0">
              <a:lnSpc>
                <a:spcPct val="115000"/>
              </a:lnSpc>
              <a:spcBef>
                <a:spcPts val="1600"/>
              </a:spcBef>
              <a:spcAft>
                <a:spcPts val="1600"/>
              </a:spcAft>
              <a:buSzPts val="1500"/>
              <a:buNone/>
              <a:defRPr/>
            </a:lvl9pPr>
          </a:lstStyle>
          <a:p>
            <a:endParaRPr/>
          </a:p>
        </p:txBody>
      </p:sp>
      <p:sp>
        <p:nvSpPr>
          <p:cNvPr id="122" name="Google Shape;122;p19"/>
          <p:cNvSpPr txBox="1">
            <a:spLocks noGrp="1"/>
          </p:cNvSpPr>
          <p:nvPr>
            <p:ph type="subTitle" idx="2"/>
          </p:nvPr>
        </p:nvSpPr>
        <p:spPr>
          <a:xfrm>
            <a:off x="5142950" y="1014150"/>
            <a:ext cx="2760300" cy="606600"/>
          </a:xfrm>
          <a:prstGeom prst="rect">
            <a:avLst/>
          </a:prstGeom>
        </p:spPr>
        <p:txBody>
          <a:bodyPr spcFirstLastPara="1" wrap="square" lIns="91425" tIns="91425" rIns="91425" bIns="91425" anchor="t" anchorCtr="0">
            <a:noAutofit/>
          </a:bodyPr>
          <a:lstStyle>
            <a:lvl1pPr marL="0" marR="0" lvl="0" indent="-95250" rtl="0">
              <a:lnSpc>
                <a:spcPct val="115000"/>
              </a:lnSpc>
              <a:spcBef>
                <a:spcPts val="0"/>
              </a:spcBef>
              <a:spcAft>
                <a:spcPts val="0"/>
              </a:spcAft>
              <a:buSzPts val="1500"/>
              <a:buNone/>
              <a:defRPr/>
            </a:lvl1pPr>
            <a:lvl2pPr lvl="1" rtl="0">
              <a:lnSpc>
                <a:spcPct val="115000"/>
              </a:lnSpc>
              <a:spcBef>
                <a:spcPts val="0"/>
              </a:spcBef>
              <a:spcAft>
                <a:spcPts val="0"/>
              </a:spcAft>
              <a:buSzPts val="1500"/>
              <a:buNone/>
              <a:defRPr/>
            </a:lvl2pPr>
            <a:lvl3pPr lvl="2" rtl="0">
              <a:lnSpc>
                <a:spcPct val="115000"/>
              </a:lnSpc>
              <a:spcBef>
                <a:spcPts val="1600"/>
              </a:spcBef>
              <a:spcAft>
                <a:spcPts val="0"/>
              </a:spcAft>
              <a:buSzPts val="1500"/>
              <a:buNone/>
              <a:defRPr/>
            </a:lvl3pPr>
            <a:lvl4pPr lvl="3" rtl="0">
              <a:lnSpc>
                <a:spcPct val="115000"/>
              </a:lnSpc>
              <a:spcBef>
                <a:spcPts val="1600"/>
              </a:spcBef>
              <a:spcAft>
                <a:spcPts val="0"/>
              </a:spcAft>
              <a:buSzPts val="1500"/>
              <a:buNone/>
              <a:defRPr/>
            </a:lvl4pPr>
            <a:lvl5pPr lvl="4" rtl="0">
              <a:lnSpc>
                <a:spcPct val="115000"/>
              </a:lnSpc>
              <a:spcBef>
                <a:spcPts val="1600"/>
              </a:spcBef>
              <a:spcAft>
                <a:spcPts val="0"/>
              </a:spcAft>
              <a:buSzPts val="1500"/>
              <a:buNone/>
              <a:defRPr/>
            </a:lvl5pPr>
            <a:lvl6pPr lvl="5" rtl="0">
              <a:lnSpc>
                <a:spcPct val="115000"/>
              </a:lnSpc>
              <a:spcBef>
                <a:spcPts val="1600"/>
              </a:spcBef>
              <a:spcAft>
                <a:spcPts val="0"/>
              </a:spcAft>
              <a:buSzPts val="1500"/>
              <a:buNone/>
              <a:defRPr/>
            </a:lvl6pPr>
            <a:lvl7pPr lvl="6" rtl="0">
              <a:lnSpc>
                <a:spcPct val="115000"/>
              </a:lnSpc>
              <a:spcBef>
                <a:spcPts val="1600"/>
              </a:spcBef>
              <a:spcAft>
                <a:spcPts val="0"/>
              </a:spcAft>
              <a:buSzPts val="1500"/>
              <a:buNone/>
              <a:defRPr/>
            </a:lvl7pPr>
            <a:lvl8pPr lvl="7" rtl="0">
              <a:lnSpc>
                <a:spcPct val="115000"/>
              </a:lnSpc>
              <a:spcBef>
                <a:spcPts val="1600"/>
              </a:spcBef>
              <a:spcAft>
                <a:spcPts val="0"/>
              </a:spcAft>
              <a:buSzPts val="1500"/>
              <a:buNone/>
              <a:defRPr/>
            </a:lvl8pPr>
            <a:lvl9pPr lvl="8" rtl="0">
              <a:lnSpc>
                <a:spcPct val="115000"/>
              </a:lnSpc>
              <a:spcBef>
                <a:spcPts val="1600"/>
              </a:spcBef>
              <a:spcAft>
                <a:spcPts val="1600"/>
              </a:spcAft>
              <a:buSzPts val="1500"/>
              <a:buNone/>
              <a:defRPr/>
            </a:lvl9pPr>
          </a:lstStyle>
          <a:p>
            <a:endParaRPr/>
          </a:p>
        </p:txBody>
      </p:sp>
      <p:sp>
        <p:nvSpPr>
          <p:cNvPr id="123" name="Google Shape;123;p19"/>
          <p:cNvSpPr txBox="1">
            <a:spLocks noGrp="1"/>
          </p:cNvSpPr>
          <p:nvPr>
            <p:ph type="subTitle" idx="3"/>
          </p:nvPr>
        </p:nvSpPr>
        <p:spPr>
          <a:xfrm>
            <a:off x="5142950" y="3470494"/>
            <a:ext cx="2406900" cy="444300"/>
          </a:xfrm>
          <a:prstGeom prst="rect">
            <a:avLst/>
          </a:prstGeom>
        </p:spPr>
        <p:txBody>
          <a:bodyPr spcFirstLastPara="1" wrap="square" lIns="91425" tIns="91425" rIns="91425" bIns="91425" anchor="t" anchorCtr="0">
            <a:noAutofit/>
          </a:bodyPr>
          <a:lstStyle>
            <a:lvl1pPr marL="0" marR="0" lvl="0" indent="-127000" rtl="0">
              <a:lnSpc>
                <a:spcPct val="115000"/>
              </a:lnSpc>
              <a:spcBef>
                <a:spcPts val="0"/>
              </a:spcBef>
              <a:spcAft>
                <a:spcPts val="0"/>
              </a:spcAft>
              <a:buClr>
                <a:schemeClr val="dk1"/>
              </a:buClr>
              <a:buSzPts val="2000"/>
              <a:buNone/>
              <a:defRPr sz="2000" b="1"/>
            </a:lvl1pPr>
            <a:lvl2pPr lvl="1" rtl="0">
              <a:lnSpc>
                <a:spcPct val="115000"/>
              </a:lnSpc>
              <a:spcBef>
                <a:spcPts val="0"/>
              </a:spcBef>
              <a:spcAft>
                <a:spcPts val="0"/>
              </a:spcAft>
              <a:buSzPts val="1500"/>
              <a:buNone/>
              <a:defRPr/>
            </a:lvl2pPr>
            <a:lvl3pPr lvl="2" rtl="0">
              <a:lnSpc>
                <a:spcPct val="115000"/>
              </a:lnSpc>
              <a:spcBef>
                <a:spcPts val="1600"/>
              </a:spcBef>
              <a:spcAft>
                <a:spcPts val="0"/>
              </a:spcAft>
              <a:buSzPts val="1500"/>
              <a:buNone/>
              <a:defRPr/>
            </a:lvl3pPr>
            <a:lvl4pPr lvl="3" rtl="0">
              <a:lnSpc>
                <a:spcPct val="115000"/>
              </a:lnSpc>
              <a:spcBef>
                <a:spcPts val="1600"/>
              </a:spcBef>
              <a:spcAft>
                <a:spcPts val="0"/>
              </a:spcAft>
              <a:buSzPts val="1500"/>
              <a:buNone/>
              <a:defRPr/>
            </a:lvl4pPr>
            <a:lvl5pPr lvl="4" rtl="0">
              <a:lnSpc>
                <a:spcPct val="115000"/>
              </a:lnSpc>
              <a:spcBef>
                <a:spcPts val="1600"/>
              </a:spcBef>
              <a:spcAft>
                <a:spcPts val="0"/>
              </a:spcAft>
              <a:buSzPts val="1500"/>
              <a:buNone/>
              <a:defRPr/>
            </a:lvl5pPr>
            <a:lvl6pPr lvl="5" rtl="0">
              <a:lnSpc>
                <a:spcPct val="115000"/>
              </a:lnSpc>
              <a:spcBef>
                <a:spcPts val="1600"/>
              </a:spcBef>
              <a:spcAft>
                <a:spcPts val="0"/>
              </a:spcAft>
              <a:buSzPts val="1500"/>
              <a:buNone/>
              <a:defRPr/>
            </a:lvl6pPr>
            <a:lvl7pPr lvl="6" rtl="0">
              <a:lnSpc>
                <a:spcPct val="115000"/>
              </a:lnSpc>
              <a:spcBef>
                <a:spcPts val="1600"/>
              </a:spcBef>
              <a:spcAft>
                <a:spcPts val="0"/>
              </a:spcAft>
              <a:buSzPts val="1500"/>
              <a:buNone/>
              <a:defRPr/>
            </a:lvl7pPr>
            <a:lvl8pPr lvl="7" rtl="0">
              <a:lnSpc>
                <a:spcPct val="115000"/>
              </a:lnSpc>
              <a:spcBef>
                <a:spcPts val="1600"/>
              </a:spcBef>
              <a:spcAft>
                <a:spcPts val="0"/>
              </a:spcAft>
              <a:buSzPts val="1500"/>
              <a:buNone/>
              <a:defRPr/>
            </a:lvl8pPr>
            <a:lvl9pPr lvl="8" rtl="0">
              <a:lnSpc>
                <a:spcPct val="115000"/>
              </a:lnSpc>
              <a:spcBef>
                <a:spcPts val="1600"/>
              </a:spcBef>
              <a:spcAft>
                <a:spcPts val="1600"/>
              </a:spcAft>
              <a:buSzPts val="1500"/>
              <a:buNone/>
              <a:defRPr/>
            </a:lvl9pPr>
          </a:lstStyle>
          <a:p>
            <a:endParaRPr/>
          </a:p>
        </p:txBody>
      </p:sp>
      <p:sp>
        <p:nvSpPr>
          <p:cNvPr id="124" name="Google Shape;124;p19"/>
          <p:cNvSpPr txBox="1">
            <a:spLocks noGrp="1"/>
          </p:cNvSpPr>
          <p:nvPr>
            <p:ph type="subTitle" idx="4"/>
          </p:nvPr>
        </p:nvSpPr>
        <p:spPr>
          <a:xfrm>
            <a:off x="5142950" y="3914799"/>
            <a:ext cx="2760300" cy="606600"/>
          </a:xfrm>
          <a:prstGeom prst="rect">
            <a:avLst/>
          </a:prstGeom>
        </p:spPr>
        <p:txBody>
          <a:bodyPr spcFirstLastPara="1" wrap="square" lIns="91425" tIns="91425" rIns="91425" bIns="91425" anchor="t" anchorCtr="0">
            <a:noAutofit/>
          </a:bodyPr>
          <a:lstStyle>
            <a:lvl1pPr marL="0" marR="0" lvl="0" indent="-95250" rtl="0">
              <a:lnSpc>
                <a:spcPct val="115000"/>
              </a:lnSpc>
              <a:spcBef>
                <a:spcPts val="0"/>
              </a:spcBef>
              <a:spcAft>
                <a:spcPts val="0"/>
              </a:spcAft>
              <a:buSzPts val="1500"/>
              <a:buNone/>
              <a:defRPr/>
            </a:lvl1pPr>
            <a:lvl2pPr lvl="1" rtl="0">
              <a:lnSpc>
                <a:spcPct val="115000"/>
              </a:lnSpc>
              <a:spcBef>
                <a:spcPts val="0"/>
              </a:spcBef>
              <a:spcAft>
                <a:spcPts val="0"/>
              </a:spcAft>
              <a:buSzPts val="1500"/>
              <a:buNone/>
              <a:defRPr/>
            </a:lvl2pPr>
            <a:lvl3pPr lvl="2" rtl="0">
              <a:lnSpc>
                <a:spcPct val="115000"/>
              </a:lnSpc>
              <a:spcBef>
                <a:spcPts val="1600"/>
              </a:spcBef>
              <a:spcAft>
                <a:spcPts val="0"/>
              </a:spcAft>
              <a:buSzPts val="1500"/>
              <a:buNone/>
              <a:defRPr/>
            </a:lvl3pPr>
            <a:lvl4pPr lvl="3" rtl="0">
              <a:lnSpc>
                <a:spcPct val="115000"/>
              </a:lnSpc>
              <a:spcBef>
                <a:spcPts val="1600"/>
              </a:spcBef>
              <a:spcAft>
                <a:spcPts val="0"/>
              </a:spcAft>
              <a:buSzPts val="1500"/>
              <a:buNone/>
              <a:defRPr/>
            </a:lvl4pPr>
            <a:lvl5pPr lvl="4" rtl="0">
              <a:lnSpc>
                <a:spcPct val="115000"/>
              </a:lnSpc>
              <a:spcBef>
                <a:spcPts val="1600"/>
              </a:spcBef>
              <a:spcAft>
                <a:spcPts val="0"/>
              </a:spcAft>
              <a:buSzPts val="1500"/>
              <a:buNone/>
              <a:defRPr/>
            </a:lvl5pPr>
            <a:lvl6pPr lvl="5" rtl="0">
              <a:lnSpc>
                <a:spcPct val="115000"/>
              </a:lnSpc>
              <a:spcBef>
                <a:spcPts val="1600"/>
              </a:spcBef>
              <a:spcAft>
                <a:spcPts val="0"/>
              </a:spcAft>
              <a:buSzPts val="1500"/>
              <a:buNone/>
              <a:defRPr/>
            </a:lvl6pPr>
            <a:lvl7pPr lvl="6" rtl="0">
              <a:lnSpc>
                <a:spcPct val="115000"/>
              </a:lnSpc>
              <a:spcBef>
                <a:spcPts val="1600"/>
              </a:spcBef>
              <a:spcAft>
                <a:spcPts val="0"/>
              </a:spcAft>
              <a:buSzPts val="1500"/>
              <a:buNone/>
              <a:defRPr/>
            </a:lvl7pPr>
            <a:lvl8pPr lvl="7" rtl="0">
              <a:lnSpc>
                <a:spcPct val="115000"/>
              </a:lnSpc>
              <a:spcBef>
                <a:spcPts val="1600"/>
              </a:spcBef>
              <a:spcAft>
                <a:spcPts val="0"/>
              </a:spcAft>
              <a:buSzPts val="1500"/>
              <a:buNone/>
              <a:defRPr/>
            </a:lvl8pPr>
            <a:lvl9pPr lvl="8" rtl="0">
              <a:lnSpc>
                <a:spcPct val="115000"/>
              </a:lnSpc>
              <a:spcBef>
                <a:spcPts val="1600"/>
              </a:spcBef>
              <a:spcAft>
                <a:spcPts val="1600"/>
              </a:spcAft>
              <a:buSzPts val="1500"/>
              <a:buNone/>
              <a:defRPr/>
            </a:lvl9pPr>
          </a:lstStyle>
          <a:p>
            <a:endParaRPr/>
          </a:p>
        </p:txBody>
      </p:sp>
      <p:sp>
        <p:nvSpPr>
          <p:cNvPr id="125" name="Google Shape;125;p19"/>
          <p:cNvSpPr txBox="1">
            <a:spLocks noGrp="1"/>
          </p:cNvSpPr>
          <p:nvPr>
            <p:ph type="subTitle" idx="5"/>
          </p:nvPr>
        </p:nvSpPr>
        <p:spPr>
          <a:xfrm>
            <a:off x="5142950" y="2024610"/>
            <a:ext cx="2406900" cy="444300"/>
          </a:xfrm>
          <a:prstGeom prst="rect">
            <a:avLst/>
          </a:prstGeom>
        </p:spPr>
        <p:txBody>
          <a:bodyPr spcFirstLastPara="1" wrap="square" lIns="91425" tIns="91425" rIns="91425" bIns="91425" anchor="t" anchorCtr="0">
            <a:noAutofit/>
          </a:bodyPr>
          <a:lstStyle>
            <a:lvl1pPr marL="0" marR="0" lvl="0" indent="-127000" rtl="0">
              <a:lnSpc>
                <a:spcPct val="115000"/>
              </a:lnSpc>
              <a:spcBef>
                <a:spcPts val="0"/>
              </a:spcBef>
              <a:spcAft>
                <a:spcPts val="0"/>
              </a:spcAft>
              <a:buClr>
                <a:schemeClr val="dk1"/>
              </a:buClr>
              <a:buSzPts val="2000"/>
              <a:buNone/>
              <a:defRPr sz="2000" b="1"/>
            </a:lvl1pPr>
            <a:lvl2pPr lvl="1" rtl="0">
              <a:lnSpc>
                <a:spcPct val="115000"/>
              </a:lnSpc>
              <a:spcBef>
                <a:spcPts val="0"/>
              </a:spcBef>
              <a:spcAft>
                <a:spcPts val="0"/>
              </a:spcAft>
              <a:buSzPts val="1500"/>
              <a:buNone/>
              <a:defRPr/>
            </a:lvl2pPr>
            <a:lvl3pPr lvl="2" rtl="0">
              <a:lnSpc>
                <a:spcPct val="115000"/>
              </a:lnSpc>
              <a:spcBef>
                <a:spcPts val="1600"/>
              </a:spcBef>
              <a:spcAft>
                <a:spcPts val="0"/>
              </a:spcAft>
              <a:buSzPts val="1500"/>
              <a:buNone/>
              <a:defRPr/>
            </a:lvl3pPr>
            <a:lvl4pPr lvl="3" rtl="0">
              <a:lnSpc>
                <a:spcPct val="115000"/>
              </a:lnSpc>
              <a:spcBef>
                <a:spcPts val="1600"/>
              </a:spcBef>
              <a:spcAft>
                <a:spcPts val="0"/>
              </a:spcAft>
              <a:buSzPts val="1500"/>
              <a:buNone/>
              <a:defRPr/>
            </a:lvl4pPr>
            <a:lvl5pPr lvl="4" rtl="0">
              <a:lnSpc>
                <a:spcPct val="115000"/>
              </a:lnSpc>
              <a:spcBef>
                <a:spcPts val="1600"/>
              </a:spcBef>
              <a:spcAft>
                <a:spcPts val="0"/>
              </a:spcAft>
              <a:buSzPts val="1500"/>
              <a:buNone/>
              <a:defRPr/>
            </a:lvl5pPr>
            <a:lvl6pPr lvl="5" rtl="0">
              <a:lnSpc>
                <a:spcPct val="115000"/>
              </a:lnSpc>
              <a:spcBef>
                <a:spcPts val="1600"/>
              </a:spcBef>
              <a:spcAft>
                <a:spcPts val="0"/>
              </a:spcAft>
              <a:buSzPts val="1500"/>
              <a:buNone/>
              <a:defRPr/>
            </a:lvl6pPr>
            <a:lvl7pPr lvl="6" rtl="0">
              <a:lnSpc>
                <a:spcPct val="115000"/>
              </a:lnSpc>
              <a:spcBef>
                <a:spcPts val="1600"/>
              </a:spcBef>
              <a:spcAft>
                <a:spcPts val="0"/>
              </a:spcAft>
              <a:buSzPts val="1500"/>
              <a:buNone/>
              <a:defRPr/>
            </a:lvl7pPr>
            <a:lvl8pPr lvl="7" rtl="0">
              <a:lnSpc>
                <a:spcPct val="115000"/>
              </a:lnSpc>
              <a:spcBef>
                <a:spcPts val="1600"/>
              </a:spcBef>
              <a:spcAft>
                <a:spcPts val="0"/>
              </a:spcAft>
              <a:buSzPts val="1500"/>
              <a:buNone/>
              <a:defRPr/>
            </a:lvl8pPr>
            <a:lvl9pPr lvl="8" rtl="0">
              <a:lnSpc>
                <a:spcPct val="115000"/>
              </a:lnSpc>
              <a:spcBef>
                <a:spcPts val="1600"/>
              </a:spcBef>
              <a:spcAft>
                <a:spcPts val="1600"/>
              </a:spcAft>
              <a:buSzPts val="1500"/>
              <a:buNone/>
              <a:defRPr/>
            </a:lvl9pPr>
          </a:lstStyle>
          <a:p>
            <a:endParaRPr/>
          </a:p>
        </p:txBody>
      </p:sp>
      <p:sp>
        <p:nvSpPr>
          <p:cNvPr id="126" name="Google Shape;126;p19"/>
          <p:cNvSpPr txBox="1">
            <a:spLocks noGrp="1"/>
          </p:cNvSpPr>
          <p:nvPr>
            <p:ph type="subTitle" idx="6"/>
          </p:nvPr>
        </p:nvSpPr>
        <p:spPr>
          <a:xfrm>
            <a:off x="5142950" y="2468887"/>
            <a:ext cx="2760300" cy="606600"/>
          </a:xfrm>
          <a:prstGeom prst="rect">
            <a:avLst/>
          </a:prstGeom>
        </p:spPr>
        <p:txBody>
          <a:bodyPr spcFirstLastPara="1" wrap="square" lIns="91425" tIns="91425" rIns="91425" bIns="91425" anchor="t" anchorCtr="0">
            <a:noAutofit/>
          </a:bodyPr>
          <a:lstStyle>
            <a:lvl1pPr marL="0" marR="0" lvl="0" indent="-95250" rtl="0">
              <a:lnSpc>
                <a:spcPct val="115000"/>
              </a:lnSpc>
              <a:spcBef>
                <a:spcPts val="0"/>
              </a:spcBef>
              <a:spcAft>
                <a:spcPts val="0"/>
              </a:spcAft>
              <a:buSzPts val="1500"/>
              <a:buNone/>
              <a:defRPr/>
            </a:lvl1pPr>
            <a:lvl2pPr lvl="1" rtl="0">
              <a:lnSpc>
                <a:spcPct val="115000"/>
              </a:lnSpc>
              <a:spcBef>
                <a:spcPts val="0"/>
              </a:spcBef>
              <a:spcAft>
                <a:spcPts val="0"/>
              </a:spcAft>
              <a:buSzPts val="1500"/>
              <a:buNone/>
              <a:defRPr/>
            </a:lvl2pPr>
            <a:lvl3pPr lvl="2" rtl="0">
              <a:lnSpc>
                <a:spcPct val="115000"/>
              </a:lnSpc>
              <a:spcBef>
                <a:spcPts val="1600"/>
              </a:spcBef>
              <a:spcAft>
                <a:spcPts val="0"/>
              </a:spcAft>
              <a:buSzPts val="1500"/>
              <a:buNone/>
              <a:defRPr/>
            </a:lvl3pPr>
            <a:lvl4pPr lvl="3" rtl="0">
              <a:lnSpc>
                <a:spcPct val="115000"/>
              </a:lnSpc>
              <a:spcBef>
                <a:spcPts val="1600"/>
              </a:spcBef>
              <a:spcAft>
                <a:spcPts val="0"/>
              </a:spcAft>
              <a:buSzPts val="1500"/>
              <a:buNone/>
              <a:defRPr/>
            </a:lvl4pPr>
            <a:lvl5pPr lvl="4" rtl="0">
              <a:lnSpc>
                <a:spcPct val="115000"/>
              </a:lnSpc>
              <a:spcBef>
                <a:spcPts val="1600"/>
              </a:spcBef>
              <a:spcAft>
                <a:spcPts val="0"/>
              </a:spcAft>
              <a:buSzPts val="1500"/>
              <a:buNone/>
              <a:defRPr/>
            </a:lvl5pPr>
            <a:lvl6pPr lvl="5" rtl="0">
              <a:lnSpc>
                <a:spcPct val="115000"/>
              </a:lnSpc>
              <a:spcBef>
                <a:spcPts val="1600"/>
              </a:spcBef>
              <a:spcAft>
                <a:spcPts val="0"/>
              </a:spcAft>
              <a:buSzPts val="1500"/>
              <a:buNone/>
              <a:defRPr/>
            </a:lvl6pPr>
            <a:lvl7pPr lvl="6" rtl="0">
              <a:lnSpc>
                <a:spcPct val="115000"/>
              </a:lnSpc>
              <a:spcBef>
                <a:spcPts val="1600"/>
              </a:spcBef>
              <a:spcAft>
                <a:spcPts val="0"/>
              </a:spcAft>
              <a:buSzPts val="1500"/>
              <a:buNone/>
              <a:defRPr/>
            </a:lvl7pPr>
            <a:lvl8pPr lvl="7" rtl="0">
              <a:lnSpc>
                <a:spcPct val="115000"/>
              </a:lnSpc>
              <a:spcBef>
                <a:spcPts val="1600"/>
              </a:spcBef>
              <a:spcAft>
                <a:spcPts val="0"/>
              </a:spcAft>
              <a:buSzPts val="1500"/>
              <a:buNone/>
              <a:defRPr/>
            </a:lvl8pPr>
            <a:lvl9pPr lvl="8" rtl="0">
              <a:lnSpc>
                <a:spcPct val="115000"/>
              </a:lnSpc>
              <a:spcBef>
                <a:spcPts val="1600"/>
              </a:spcBef>
              <a:spcAft>
                <a:spcPts val="1600"/>
              </a:spcAft>
              <a:buSzPts val="1500"/>
              <a:buNone/>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One column text 1">
  <p:cSld name="CUSTOM_4">
    <p:spTree>
      <p:nvGrpSpPr>
        <p:cNvPr id="1" name="Shape 127"/>
        <p:cNvGrpSpPr/>
        <p:nvPr/>
      </p:nvGrpSpPr>
      <p:grpSpPr>
        <a:xfrm>
          <a:off x="0" y="0"/>
          <a:ext cx="0" cy="0"/>
          <a:chOff x="0" y="0"/>
          <a:chExt cx="0" cy="0"/>
        </a:xfrm>
      </p:grpSpPr>
      <p:sp>
        <p:nvSpPr>
          <p:cNvPr id="128" name="Google Shape;128;p20"/>
          <p:cNvSpPr txBox="1">
            <a:spLocks noGrp="1"/>
          </p:cNvSpPr>
          <p:nvPr>
            <p:ph type="title"/>
          </p:nvPr>
        </p:nvSpPr>
        <p:spPr>
          <a:xfrm>
            <a:off x="1096050" y="2161625"/>
            <a:ext cx="2624100" cy="8193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200"/>
              <a:buNone/>
              <a:defRPr b="1"/>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129" name="Google Shape;129;p20"/>
          <p:cNvSpPr txBox="1">
            <a:spLocks noGrp="1"/>
          </p:cNvSpPr>
          <p:nvPr>
            <p:ph type="subTitle" idx="1"/>
          </p:nvPr>
        </p:nvSpPr>
        <p:spPr>
          <a:xfrm>
            <a:off x="1096050" y="2998500"/>
            <a:ext cx="2624100" cy="557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30" name="Google Shape;130;p20"/>
          <p:cNvSpPr/>
          <p:nvPr/>
        </p:nvSpPr>
        <p:spPr>
          <a:xfrm rot="10800000" flipH="1">
            <a:off x="-47850" y="-95700"/>
            <a:ext cx="9239700" cy="845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p:nvPr/>
        </p:nvSpPr>
        <p:spPr>
          <a:xfrm flipH="1">
            <a:off x="2893500" y="-79800"/>
            <a:ext cx="6250500" cy="5303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3"/>
          <p:cNvSpPr/>
          <p:nvPr/>
        </p:nvSpPr>
        <p:spPr>
          <a:xfrm rot="5400000">
            <a:off x="2027325" y="2497500"/>
            <a:ext cx="1739700" cy="1485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3"/>
          <p:cNvSpPr txBox="1">
            <a:spLocks noGrp="1"/>
          </p:cNvSpPr>
          <p:nvPr>
            <p:ph type="title"/>
          </p:nvPr>
        </p:nvSpPr>
        <p:spPr>
          <a:xfrm flipH="1">
            <a:off x="3796675" y="1786425"/>
            <a:ext cx="3480000" cy="8418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b="1">
                <a:solidFill>
                  <a:schemeClr val="lt1"/>
                </a:solidFill>
              </a:defRPr>
            </a:lvl1pPr>
            <a:lvl2pPr lvl="1" algn="ctr" rtl="0">
              <a:spcBef>
                <a:spcPts val="0"/>
              </a:spcBef>
              <a:spcAft>
                <a:spcPts val="0"/>
              </a:spcAft>
              <a:buSzPts val="3600"/>
              <a:buNone/>
              <a:defRPr sz="3600" b="1"/>
            </a:lvl2pPr>
            <a:lvl3pPr lvl="2" algn="ctr" rtl="0">
              <a:spcBef>
                <a:spcPts val="0"/>
              </a:spcBef>
              <a:spcAft>
                <a:spcPts val="0"/>
              </a:spcAft>
              <a:buSzPts val="3600"/>
              <a:buNone/>
              <a:defRPr sz="3600" b="1"/>
            </a:lvl3pPr>
            <a:lvl4pPr lvl="3" algn="ctr" rtl="0">
              <a:spcBef>
                <a:spcPts val="0"/>
              </a:spcBef>
              <a:spcAft>
                <a:spcPts val="0"/>
              </a:spcAft>
              <a:buSzPts val="3600"/>
              <a:buNone/>
              <a:defRPr sz="3600" b="1"/>
            </a:lvl4pPr>
            <a:lvl5pPr lvl="4" algn="ctr" rtl="0">
              <a:spcBef>
                <a:spcPts val="0"/>
              </a:spcBef>
              <a:spcAft>
                <a:spcPts val="0"/>
              </a:spcAft>
              <a:buSzPts val="3600"/>
              <a:buNone/>
              <a:defRPr sz="3600" b="1"/>
            </a:lvl5pPr>
            <a:lvl6pPr lvl="5" algn="ctr" rtl="0">
              <a:spcBef>
                <a:spcPts val="0"/>
              </a:spcBef>
              <a:spcAft>
                <a:spcPts val="0"/>
              </a:spcAft>
              <a:buSzPts val="3600"/>
              <a:buNone/>
              <a:defRPr sz="3600" b="1"/>
            </a:lvl6pPr>
            <a:lvl7pPr lvl="6" algn="ctr" rtl="0">
              <a:spcBef>
                <a:spcPts val="0"/>
              </a:spcBef>
              <a:spcAft>
                <a:spcPts val="0"/>
              </a:spcAft>
              <a:buSzPts val="3600"/>
              <a:buNone/>
              <a:defRPr sz="3600" b="1"/>
            </a:lvl7pPr>
            <a:lvl8pPr lvl="7" algn="ctr" rtl="0">
              <a:spcBef>
                <a:spcPts val="0"/>
              </a:spcBef>
              <a:spcAft>
                <a:spcPts val="0"/>
              </a:spcAft>
              <a:buSzPts val="3600"/>
              <a:buNone/>
              <a:defRPr sz="3600" b="1"/>
            </a:lvl8pPr>
            <a:lvl9pPr lvl="8" algn="ctr" rtl="0">
              <a:spcBef>
                <a:spcPts val="0"/>
              </a:spcBef>
              <a:spcAft>
                <a:spcPts val="0"/>
              </a:spcAft>
              <a:buSzPts val="3600"/>
              <a:buNone/>
              <a:defRPr sz="3600" b="1"/>
            </a:lvl9pPr>
          </a:lstStyle>
          <a:p>
            <a:endParaRPr/>
          </a:p>
        </p:txBody>
      </p:sp>
      <p:sp>
        <p:nvSpPr>
          <p:cNvPr id="17" name="Google Shape;17;p3"/>
          <p:cNvSpPr txBox="1">
            <a:spLocks noGrp="1"/>
          </p:cNvSpPr>
          <p:nvPr>
            <p:ph type="title" idx="2" hasCustomPrompt="1"/>
          </p:nvPr>
        </p:nvSpPr>
        <p:spPr>
          <a:xfrm flipH="1">
            <a:off x="0" y="2012850"/>
            <a:ext cx="2893500" cy="1117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8000" b="1"/>
            </a:lvl1pPr>
            <a:lvl2pPr lvl="1" algn="ctr" rtl="0">
              <a:spcBef>
                <a:spcPts val="0"/>
              </a:spcBef>
              <a:spcAft>
                <a:spcPts val="0"/>
              </a:spcAft>
              <a:buSzPts val="12000"/>
              <a:buNone/>
              <a:defRPr sz="12000" b="1"/>
            </a:lvl2pPr>
            <a:lvl3pPr lvl="2" algn="ctr" rtl="0">
              <a:spcBef>
                <a:spcPts val="0"/>
              </a:spcBef>
              <a:spcAft>
                <a:spcPts val="0"/>
              </a:spcAft>
              <a:buSzPts val="12000"/>
              <a:buNone/>
              <a:defRPr sz="12000" b="1"/>
            </a:lvl3pPr>
            <a:lvl4pPr lvl="3" algn="ctr" rtl="0">
              <a:spcBef>
                <a:spcPts val="0"/>
              </a:spcBef>
              <a:spcAft>
                <a:spcPts val="0"/>
              </a:spcAft>
              <a:buSzPts val="12000"/>
              <a:buNone/>
              <a:defRPr sz="12000" b="1"/>
            </a:lvl4pPr>
            <a:lvl5pPr lvl="4" algn="ctr" rtl="0">
              <a:spcBef>
                <a:spcPts val="0"/>
              </a:spcBef>
              <a:spcAft>
                <a:spcPts val="0"/>
              </a:spcAft>
              <a:buSzPts val="12000"/>
              <a:buNone/>
              <a:defRPr sz="12000" b="1"/>
            </a:lvl5pPr>
            <a:lvl6pPr lvl="5" algn="ctr" rtl="0">
              <a:spcBef>
                <a:spcPts val="0"/>
              </a:spcBef>
              <a:spcAft>
                <a:spcPts val="0"/>
              </a:spcAft>
              <a:buSzPts val="12000"/>
              <a:buNone/>
              <a:defRPr sz="12000" b="1"/>
            </a:lvl6pPr>
            <a:lvl7pPr lvl="6" algn="ctr" rtl="0">
              <a:spcBef>
                <a:spcPts val="0"/>
              </a:spcBef>
              <a:spcAft>
                <a:spcPts val="0"/>
              </a:spcAft>
              <a:buSzPts val="12000"/>
              <a:buNone/>
              <a:defRPr sz="12000" b="1"/>
            </a:lvl7pPr>
            <a:lvl8pPr lvl="7" algn="ctr" rtl="0">
              <a:spcBef>
                <a:spcPts val="0"/>
              </a:spcBef>
              <a:spcAft>
                <a:spcPts val="0"/>
              </a:spcAft>
              <a:buSzPts val="12000"/>
              <a:buNone/>
              <a:defRPr sz="12000" b="1"/>
            </a:lvl8pPr>
            <a:lvl9pPr lvl="8" algn="ctr" rtl="0">
              <a:spcBef>
                <a:spcPts val="0"/>
              </a:spcBef>
              <a:spcAft>
                <a:spcPts val="0"/>
              </a:spcAft>
              <a:buSzPts val="12000"/>
              <a:buNone/>
              <a:defRPr sz="12000" b="1"/>
            </a:lvl9pPr>
          </a:lstStyle>
          <a:p>
            <a:r>
              <a:t>xx%</a:t>
            </a:r>
          </a:p>
        </p:txBody>
      </p:sp>
      <p:sp>
        <p:nvSpPr>
          <p:cNvPr id="18" name="Google Shape;18;p3"/>
          <p:cNvSpPr txBox="1">
            <a:spLocks noGrp="1"/>
          </p:cNvSpPr>
          <p:nvPr>
            <p:ph type="subTitle" idx="1"/>
          </p:nvPr>
        </p:nvSpPr>
        <p:spPr>
          <a:xfrm flipH="1">
            <a:off x="3796675" y="2509157"/>
            <a:ext cx="3480000" cy="850200"/>
          </a:xfrm>
          <a:prstGeom prst="rect">
            <a:avLst/>
          </a:prstGeom>
        </p:spPr>
        <p:txBody>
          <a:bodyPr spcFirstLastPara="1" wrap="square" lIns="91425" tIns="91425" rIns="91425" bIns="91425" anchor="t" anchorCtr="0">
            <a:noAutofit/>
          </a:bodyPr>
          <a:lstStyle>
            <a:lvl1pPr lvl="0" rtl="0">
              <a:spcBef>
                <a:spcPts val="0"/>
              </a:spcBef>
              <a:spcAft>
                <a:spcPts val="0"/>
              </a:spcAft>
              <a:buSzPts val="1500"/>
              <a:buNone/>
              <a:defRPr sz="2000">
                <a:solidFill>
                  <a:schemeClr val="lt1"/>
                </a:solidFill>
              </a:defRPr>
            </a:lvl1pPr>
            <a:lvl2pPr lvl="1" rtl="0">
              <a:spcBef>
                <a:spcPts val="1600"/>
              </a:spcBef>
              <a:spcAft>
                <a:spcPts val="0"/>
              </a:spcAft>
              <a:buSzPts val="1500"/>
              <a:buNone/>
              <a:defRPr/>
            </a:lvl2pPr>
            <a:lvl3pPr lvl="2" rtl="0">
              <a:spcBef>
                <a:spcPts val="1600"/>
              </a:spcBef>
              <a:spcAft>
                <a:spcPts val="0"/>
              </a:spcAft>
              <a:buSzPts val="1500"/>
              <a:buNone/>
              <a:defRPr/>
            </a:lvl3pPr>
            <a:lvl4pPr lvl="3" rtl="0">
              <a:spcBef>
                <a:spcPts val="1600"/>
              </a:spcBef>
              <a:spcAft>
                <a:spcPts val="0"/>
              </a:spcAft>
              <a:buSzPts val="1500"/>
              <a:buNone/>
              <a:defRPr/>
            </a:lvl4pPr>
            <a:lvl5pPr lvl="4" rtl="0">
              <a:spcBef>
                <a:spcPts val="1600"/>
              </a:spcBef>
              <a:spcAft>
                <a:spcPts val="0"/>
              </a:spcAft>
              <a:buSzPts val="1500"/>
              <a:buNone/>
              <a:defRPr/>
            </a:lvl5pPr>
            <a:lvl6pPr lvl="5" rtl="0">
              <a:spcBef>
                <a:spcPts val="1600"/>
              </a:spcBef>
              <a:spcAft>
                <a:spcPts val="0"/>
              </a:spcAft>
              <a:buSzPts val="1500"/>
              <a:buNone/>
              <a:defRPr/>
            </a:lvl6pPr>
            <a:lvl7pPr lvl="6" rtl="0">
              <a:spcBef>
                <a:spcPts val="1600"/>
              </a:spcBef>
              <a:spcAft>
                <a:spcPts val="0"/>
              </a:spcAft>
              <a:buSzPts val="1500"/>
              <a:buNone/>
              <a:defRPr/>
            </a:lvl7pPr>
            <a:lvl8pPr lvl="7" rtl="0">
              <a:spcBef>
                <a:spcPts val="1600"/>
              </a:spcBef>
              <a:spcAft>
                <a:spcPts val="0"/>
              </a:spcAft>
              <a:buSzPts val="1500"/>
              <a:buNone/>
              <a:defRPr/>
            </a:lvl8pPr>
            <a:lvl9pPr lvl="8" rtl="0">
              <a:spcBef>
                <a:spcPts val="1600"/>
              </a:spcBef>
              <a:spcAft>
                <a:spcPts val="1600"/>
              </a:spcAft>
              <a:buSzPts val="1500"/>
              <a:buNone/>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Number and text">
  <p:cSld name="CUSTOM_5">
    <p:spTree>
      <p:nvGrpSpPr>
        <p:cNvPr id="1" name="Shape 131"/>
        <p:cNvGrpSpPr/>
        <p:nvPr/>
      </p:nvGrpSpPr>
      <p:grpSpPr>
        <a:xfrm>
          <a:off x="0" y="0"/>
          <a:ext cx="0" cy="0"/>
          <a:chOff x="0" y="0"/>
          <a:chExt cx="0" cy="0"/>
        </a:xfrm>
      </p:grpSpPr>
      <p:sp>
        <p:nvSpPr>
          <p:cNvPr id="132" name="Google Shape;132;p21"/>
          <p:cNvSpPr txBox="1">
            <a:spLocks noGrp="1"/>
          </p:cNvSpPr>
          <p:nvPr>
            <p:ph type="title" hasCustomPrompt="1"/>
          </p:nvPr>
        </p:nvSpPr>
        <p:spPr>
          <a:xfrm>
            <a:off x="3520150" y="672237"/>
            <a:ext cx="3228300" cy="4953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b="1"/>
            </a:lvl1pPr>
            <a:lvl2pPr lvl="1" rtl="0">
              <a:spcBef>
                <a:spcPts val="0"/>
              </a:spcBef>
              <a:spcAft>
                <a:spcPts val="0"/>
              </a:spcAft>
              <a:buSzPts val="12000"/>
              <a:buNone/>
              <a:defRPr sz="12000"/>
            </a:lvl2pPr>
            <a:lvl3pPr lvl="2" rtl="0">
              <a:spcBef>
                <a:spcPts val="0"/>
              </a:spcBef>
              <a:spcAft>
                <a:spcPts val="0"/>
              </a:spcAft>
              <a:buSzPts val="12000"/>
              <a:buNone/>
              <a:defRPr sz="12000"/>
            </a:lvl3pPr>
            <a:lvl4pPr lvl="3" rtl="0">
              <a:spcBef>
                <a:spcPts val="0"/>
              </a:spcBef>
              <a:spcAft>
                <a:spcPts val="0"/>
              </a:spcAft>
              <a:buSzPts val="12000"/>
              <a:buNone/>
              <a:defRPr sz="12000"/>
            </a:lvl4pPr>
            <a:lvl5pPr lvl="4" rtl="0">
              <a:spcBef>
                <a:spcPts val="0"/>
              </a:spcBef>
              <a:spcAft>
                <a:spcPts val="0"/>
              </a:spcAft>
              <a:buSzPts val="12000"/>
              <a:buNone/>
              <a:defRPr sz="12000"/>
            </a:lvl5pPr>
            <a:lvl6pPr lvl="5" rtl="0">
              <a:spcBef>
                <a:spcPts val="0"/>
              </a:spcBef>
              <a:spcAft>
                <a:spcPts val="0"/>
              </a:spcAft>
              <a:buSzPts val="12000"/>
              <a:buNone/>
              <a:defRPr sz="12000"/>
            </a:lvl6pPr>
            <a:lvl7pPr lvl="6" rtl="0">
              <a:spcBef>
                <a:spcPts val="0"/>
              </a:spcBef>
              <a:spcAft>
                <a:spcPts val="0"/>
              </a:spcAft>
              <a:buSzPts val="12000"/>
              <a:buNone/>
              <a:defRPr sz="12000"/>
            </a:lvl7pPr>
            <a:lvl8pPr lvl="7" rtl="0">
              <a:spcBef>
                <a:spcPts val="0"/>
              </a:spcBef>
              <a:spcAft>
                <a:spcPts val="0"/>
              </a:spcAft>
              <a:buSzPts val="12000"/>
              <a:buNone/>
              <a:defRPr sz="12000"/>
            </a:lvl8pPr>
            <a:lvl9pPr lvl="8" rtl="0">
              <a:spcBef>
                <a:spcPts val="0"/>
              </a:spcBef>
              <a:spcAft>
                <a:spcPts val="0"/>
              </a:spcAft>
              <a:buSzPts val="12000"/>
              <a:buNone/>
              <a:defRPr sz="12000"/>
            </a:lvl9pPr>
          </a:lstStyle>
          <a:p>
            <a:r>
              <a:t>xx%</a:t>
            </a:r>
          </a:p>
        </p:txBody>
      </p:sp>
      <p:sp>
        <p:nvSpPr>
          <p:cNvPr id="133" name="Google Shape;133;p21"/>
          <p:cNvSpPr txBox="1">
            <a:spLocks noGrp="1"/>
          </p:cNvSpPr>
          <p:nvPr>
            <p:ph type="subTitle" idx="1"/>
          </p:nvPr>
        </p:nvSpPr>
        <p:spPr>
          <a:xfrm>
            <a:off x="3520150" y="1174325"/>
            <a:ext cx="3228300" cy="538200"/>
          </a:xfrm>
          <a:prstGeom prst="rect">
            <a:avLst/>
          </a:prstGeom>
        </p:spPr>
        <p:txBody>
          <a:bodyPr spcFirstLastPara="1" wrap="square" lIns="91425" tIns="91425" rIns="91425" bIns="91425" anchor="t" anchorCtr="0">
            <a:noAutofit/>
          </a:bodyPr>
          <a:lstStyle>
            <a:lvl1pPr lvl="0" rtl="0">
              <a:spcBef>
                <a:spcPts val="0"/>
              </a:spcBef>
              <a:spcAft>
                <a:spcPts val="0"/>
              </a:spcAft>
              <a:buSzPts val="1500"/>
              <a:buNone/>
              <a:defRPr/>
            </a:lvl1pPr>
            <a:lvl2pPr lvl="1" rtl="0">
              <a:spcBef>
                <a:spcPts val="1600"/>
              </a:spcBef>
              <a:spcAft>
                <a:spcPts val="0"/>
              </a:spcAft>
              <a:buSzPts val="1500"/>
              <a:buNone/>
              <a:defRPr/>
            </a:lvl2pPr>
            <a:lvl3pPr lvl="2" rtl="0">
              <a:spcBef>
                <a:spcPts val="1600"/>
              </a:spcBef>
              <a:spcAft>
                <a:spcPts val="0"/>
              </a:spcAft>
              <a:buSzPts val="1500"/>
              <a:buNone/>
              <a:defRPr/>
            </a:lvl3pPr>
            <a:lvl4pPr lvl="3" rtl="0">
              <a:spcBef>
                <a:spcPts val="1600"/>
              </a:spcBef>
              <a:spcAft>
                <a:spcPts val="0"/>
              </a:spcAft>
              <a:buSzPts val="1500"/>
              <a:buNone/>
              <a:defRPr/>
            </a:lvl4pPr>
            <a:lvl5pPr lvl="4" rtl="0">
              <a:spcBef>
                <a:spcPts val="1600"/>
              </a:spcBef>
              <a:spcAft>
                <a:spcPts val="0"/>
              </a:spcAft>
              <a:buSzPts val="1500"/>
              <a:buNone/>
              <a:defRPr/>
            </a:lvl5pPr>
            <a:lvl6pPr lvl="5" rtl="0">
              <a:spcBef>
                <a:spcPts val="1600"/>
              </a:spcBef>
              <a:spcAft>
                <a:spcPts val="0"/>
              </a:spcAft>
              <a:buSzPts val="1500"/>
              <a:buNone/>
              <a:defRPr/>
            </a:lvl6pPr>
            <a:lvl7pPr lvl="6" rtl="0">
              <a:spcBef>
                <a:spcPts val="1600"/>
              </a:spcBef>
              <a:spcAft>
                <a:spcPts val="0"/>
              </a:spcAft>
              <a:buSzPts val="1500"/>
              <a:buNone/>
              <a:defRPr/>
            </a:lvl7pPr>
            <a:lvl8pPr lvl="7" rtl="0">
              <a:spcBef>
                <a:spcPts val="1600"/>
              </a:spcBef>
              <a:spcAft>
                <a:spcPts val="0"/>
              </a:spcAft>
              <a:buSzPts val="1500"/>
              <a:buNone/>
              <a:defRPr/>
            </a:lvl8pPr>
            <a:lvl9pPr lvl="8" rtl="0">
              <a:spcBef>
                <a:spcPts val="1600"/>
              </a:spcBef>
              <a:spcAft>
                <a:spcPts val="1600"/>
              </a:spcAft>
              <a:buSzPts val="1500"/>
              <a:buNone/>
              <a:defRPr/>
            </a:lvl9pPr>
          </a:lstStyle>
          <a:p>
            <a:endParaRPr/>
          </a:p>
        </p:txBody>
      </p:sp>
      <p:sp>
        <p:nvSpPr>
          <p:cNvPr id="134" name="Google Shape;134;p21"/>
          <p:cNvSpPr txBox="1">
            <a:spLocks noGrp="1"/>
          </p:cNvSpPr>
          <p:nvPr>
            <p:ph type="title" idx="2" hasCustomPrompt="1"/>
          </p:nvPr>
        </p:nvSpPr>
        <p:spPr>
          <a:xfrm>
            <a:off x="3520150" y="2140775"/>
            <a:ext cx="3228300" cy="4953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b="1"/>
            </a:lvl1pPr>
            <a:lvl2pPr lvl="1" rtl="0">
              <a:spcBef>
                <a:spcPts val="0"/>
              </a:spcBef>
              <a:spcAft>
                <a:spcPts val="0"/>
              </a:spcAft>
              <a:buSzPts val="12000"/>
              <a:buNone/>
              <a:defRPr sz="12000"/>
            </a:lvl2pPr>
            <a:lvl3pPr lvl="2" rtl="0">
              <a:spcBef>
                <a:spcPts val="0"/>
              </a:spcBef>
              <a:spcAft>
                <a:spcPts val="0"/>
              </a:spcAft>
              <a:buSzPts val="12000"/>
              <a:buNone/>
              <a:defRPr sz="12000"/>
            </a:lvl3pPr>
            <a:lvl4pPr lvl="3" rtl="0">
              <a:spcBef>
                <a:spcPts val="0"/>
              </a:spcBef>
              <a:spcAft>
                <a:spcPts val="0"/>
              </a:spcAft>
              <a:buSzPts val="12000"/>
              <a:buNone/>
              <a:defRPr sz="12000"/>
            </a:lvl4pPr>
            <a:lvl5pPr lvl="4" rtl="0">
              <a:spcBef>
                <a:spcPts val="0"/>
              </a:spcBef>
              <a:spcAft>
                <a:spcPts val="0"/>
              </a:spcAft>
              <a:buSzPts val="12000"/>
              <a:buNone/>
              <a:defRPr sz="12000"/>
            </a:lvl5pPr>
            <a:lvl6pPr lvl="5" rtl="0">
              <a:spcBef>
                <a:spcPts val="0"/>
              </a:spcBef>
              <a:spcAft>
                <a:spcPts val="0"/>
              </a:spcAft>
              <a:buSzPts val="12000"/>
              <a:buNone/>
              <a:defRPr sz="12000"/>
            </a:lvl6pPr>
            <a:lvl7pPr lvl="6" rtl="0">
              <a:spcBef>
                <a:spcPts val="0"/>
              </a:spcBef>
              <a:spcAft>
                <a:spcPts val="0"/>
              </a:spcAft>
              <a:buSzPts val="12000"/>
              <a:buNone/>
              <a:defRPr sz="12000"/>
            </a:lvl7pPr>
            <a:lvl8pPr lvl="7" rtl="0">
              <a:spcBef>
                <a:spcPts val="0"/>
              </a:spcBef>
              <a:spcAft>
                <a:spcPts val="0"/>
              </a:spcAft>
              <a:buSzPts val="12000"/>
              <a:buNone/>
              <a:defRPr sz="12000"/>
            </a:lvl8pPr>
            <a:lvl9pPr lvl="8" rtl="0">
              <a:spcBef>
                <a:spcPts val="0"/>
              </a:spcBef>
              <a:spcAft>
                <a:spcPts val="0"/>
              </a:spcAft>
              <a:buSzPts val="12000"/>
              <a:buNone/>
              <a:defRPr sz="12000"/>
            </a:lvl9pPr>
          </a:lstStyle>
          <a:p>
            <a:r>
              <a:t>xx%</a:t>
            </a:r>
          </a:p>
        </p:txBody>
      </p:sp>
      <p:sp>
        <p:nvSpPr>
          <p:cNvPr id="135" name="Google Shape;135;p21"/>
          <p:cNvSpPr txBox="1">
            <a:spLocks noGrp="1"/>
          </p:cNvSpPr>
          <p:nvPr>
            <p:ph type="subTitle" idx="3"/>
          </p:nvPr>
        </p:nvSpPr>
        <p:spPr>
          <a:xfrm>
            <a:off x="3520150" y="2639800"/>
            <a:ext cx="3228300" cy="538200"/>
          </a:xfrm>
          <a:prstGeom prst="rect">
            <a:avLst/>
          </a:prstGeom>
        </p:spPr>
        <p:txBody>
          <a:bodyPr spcFirstLastPara="1" wrap="square" lIns="91425" tIns="91425" rIns="91425" bIns="91425" anchor="t" anchorCtr="0">
            <a:noAutofit/>
          </a:bodyPr>
          <a:lstStyle>
            <a:lvl1pPr lvl="0" rtl="0">
              <a:spcBef>
                <a:spcPts val="0"/>
              </a:spcBef>
              <a:spcAft>
                <a:spcPts val="0"/>
              </a:spcAft>
              <a:buSzPts val="1500"/>
              <a:buNone/>
              <a:defRPr/>
            </a:lvl1pPr>
            <a:lvl2pPr lvl="1" rtl="0">
              <a:spcBef>
                <a:spcPts val="1600"/>
              </a:spcBef>
              <a:spcAft>
                <a:spcPts val="0"/>
              </a:spcAft>
              <a:buSzPts val="1500"/>
              <a:buNone/>
              <a:defRPr/>
            </a:lvl2pPr>
            <a:lvl3pPr lvl="2" rtl="0">
              <a:spcBef>
                <a:spcPts val="1600"/>
              </a:spcBef>
              <a:spcAft>
                <a:spcPts val="0"/>
              </a:spcAft>
              <a:buSzPts val="1500"/>
              <a:buNone/>
              <a:defRPr/>
            </a:lvl3pPr>
            <a:lvl4pPr lvl="3" rtl="0">
              <a:spcBef>
                <a:spcPts val="1600"/>
              </a:spcBef>
              <a:spcAft>
                <a:spcPts val="0"/>
              </a:spcAft>
              <a:buSzPts val="1500"/>
              <a:buNone/>
              <a:defRPr/>
            </a:lvl4pPr>
            <a:lvl5pPr lvl="4" rtl="0">
              <a:spcBef>
                <a:spcPts val="1600"/>
              </a:spcBef>
              <a:spcAft>
                <a:spcPts val="0"/>
              </a:spcAft>
              <a:buSzPts val="1500"/>
              <a:buNone/>
              <a:defRPr/>
            </a:lvl5pPr>
            <a:lvl6pPr lvl="5" rtl="0">
              <a:spcBef>
                <a:spcPts val="1600"/>
              </a:spcBef>
              <a:spcAft>
                <a:spcPts val="0"/>
              </a:spcAft>
              <a:buSzPts val="1500"/>
              <a:buNone/>
              <a:defRPr/>
            </a:lvl6pPr>
            <a:lvl7pPr lvl="6" rtl="0">
              <a:spcBef>
                <a:spcPts val="1600"/>
              </a:spcBef>
              <a:spcAft>
                <a:spcPts val="0"/>
              </a:spcAft>
              <a:buSzPts val="1500"/>
              <a:buNone/>
              <a:defRPr/>
            </a:lvl7pPr>
            <a:lvl8pPr lvl="7" rtl="0">
              <a:spcBef>
                <a:spcPts val="1600"/>
              </a:spcBef>
              <a:spcAft>
                <a:spcPts val="0"/>
              </a:spcAft>
              <a:buSzPts val="1500"/>
              <a:buNone/>
              <a:defRPr/>
            </a:lvl8pPr>
            <a:lvl9pPr lvl="8" rtl="0">
              <a:spcBef>
                <a:spcPts val="1600"/>
              </a:spcBef>
              <a:spcAft>
                <a:spcPts val="1600"/>
              </a:spcAft>
              <a:buSzPts val="1500"/>
              <a:buNone/>
              <a:defRPr/>
            </a:lvl9pPr>
          </a:lstStyle>
          <a:p>
            <a:endParaRPr/>
          </a:p>
        </p:txBody>
      </p:sp>
      <p:sp>
        <p:nvSpPr>
          <p:cNvPr id="136" name="Google Shape;136;p21"/>
          <p:cNvSpPr txBox="1">
            <a:spLocks noGrp="1"/>
          </p:cNvSpPr>
          <p:nvPr>
            <p:ph type="title" idx="4" hasCustomPrompt="1"/>
          </p:nvPr>
        </p:nvSpPr>
        <p:spPr>
          <a:xfrm>
            <a:off x="3520150" y="3609845"/>
            <a:ext cx="3228300" cy="4953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b="1"/>
            </a:lvl1pPr>
            <a:lvl2pPr lvl="1" rtl="0">
              <a:spcBef>
                <a:spcPts val="0"/>
              </a:spcBef>
              <a:spcAft>
                <a:spcPts val="0"/>
              </a:spcAft>
              <a:buSzPts val="12000"/>
              <a:buNone/>
              <a:defRPr sz="12000"/>
            </a:lvl2pPr>
            <a:lvl3pPr lvl="2" rtl="0">
              <a:spcBef>
                <a:spcPts val="0"/>
              </a:spcBef>
              <a:spcAft>
                <a:spcPts val="0"/>
              </a:spcAft>
              <a:buSzPts val="12000"/>
              <a:buNone/>
              <a:defRPr sz="12000"/>
            </a:lvl3pPr>
            <a:lvl4pPr lvl="3" rtl="0">
              <a:spcBef>
                <a:spcPts val="0"/>
              </a:spcBef>
              <a:spcAft>
                <a:spcPts val="0"/>
              </a:spcAft>
              <a:buSzPts val="12000"/>
              <a:buNone/>
              <a:defRPr sz="12000"/>
            </a:lvl4pPr>
            <a:lvl5pPr lvl="4" rtl="0">
              <a:spcBef>
                <a:spcPts val="0"/>
              </a:spcBef>
              <a:spcAft>
                <a:spcPts val="0"/>
              </a:spcAft>
              <a:buSzPts val="12000"/>
              <a:buNone/>
              <a:defRPr sz="12000"/>
            </a:lvl5pPr>
            <a:lvl6pPr lvl="5" rtl="0">
              <a:spcBef>
                <a:spcPts val="0"/>
              </a:spcBef>
              <a:spcAft>
                <a:spcPts val="0"/>
              </a:spcAft>
              <a:buSzPts val="12000"/>
              <a:buNone/>
              <a:defRPr sz="12000"/>
            </a:lvl6pPr>
            <a:lvl7pPr lvl="6" rtl="0">
              <a:spcBef>
                <a:spcPts val="0"/>
              </a:spcBef>
              <a:spcAft>
                <a:spcPts val="0"/>
              </a:spcAft>
              <a:buSzPts val="12000"/>
              <a:buNone/>
              <a:defRPr sz="12000"/>
            </a:lvl7pPr>
            <a:lvl8pPr lvl="7" rtl="0">
              <a:spcBef>
                <a:spcPts val="0"/>
              </a:spcBef>
              <a:spcAft>
                <a:spcPts val="0"/>
              </a:spcAft>
              <a:buSzPts val="12000"/>
              <a:buNone/>
              <a:defRPr sz="12000"/>
            </a:lvl8pPr>
            <a:lvl9pPr lvl="8" rtl="0">
              <a:spcBef>
                <a:spcPts val="0"/>
              </a:spcBef>
              <a:spcAft>
                <a:spcPts val="0"/>
              </a:spcAft>
              <a:buSzPts val="12000"/>
              <a:buNone/>
              <a:defRPr sz="12000"/>
            </a:lvl9pPr>
          </a:lstStyle>
          <a:p>
            <a:r>
              <a:t>xx%</a:t>
            </a:r>
          </a:p>
        </p:txBody>
      </p:sp>
      <p:sp>
        <p:nvSpPr>
          <p:cNvPr id="137" name="Google Shape;137;p21"/>
          <p:cNvSpPr txBox="1">
            <a:spLocks noGrp="1"/>
          </p:cNvSpPr>
          <p:nvPr>
            <p:ph type="subTitle" idx="5"/>
          </p:nvPr>
        </p:nvSpPr>
        <p:spPr>
          <a:xfrm>
            <a:off x="3520150" y="4105205"/>
            <a:ext cx="3228300" cy="538200"/>
          </a:xfrm>
          <a:prstGeom prst="rect">
            <a:avLst/>
          </a:prstGeom>
        </p:spPr>
        <p:txBody>
          <a:bodyPr spcFirstLastPara="1" wrap="square" lIns="91425" tIns="91425" rIns="91425" bIns="91425" anchor="t" anchorCtr="0">
            <a:noAutofit/>
          </a:bodyPr>
          <a:lstStyle>
            <a:lvl1pPr lvl="0" rtl="0">
              <a:spcBef>
                <a:spcPts val="0"/>
              </a:spcBef>
              <a:spcAft>
                <a:spcPts val="0"/>
              </a:spcAft>
              <a:buSzPts val="1500"/>
              <a:buNone/>
              <a:defRPr/>
            </a:lvl1pPr>
            <a:lvl2pPr lvl="1" rtl="0">
              <a:spcBef>
                <a:spcPts val="1600"/>
              </a:spcBef>
              <a:spcAft>
                <a:spcPts val="0"/>
              </a:spcAft>
              <a:buSzPts val="1500"/>
              <a:buNone/>
              <a:defRPr/>
            </a:lvl2pPr>
            <a:lvl3pPr lvl="2" rtl="0">
              <a:spcBef>
                <a:spcPts val="1600"/>
              </a:spcBef>
              <a:spcAft>
                <a:spcPts val="0"/>
              </a:spcAft>
              <a:buSzPts val="1500"/>
              <a:buNone/>
              <a:defRPr/>
            </a:lvl3pPr>
            <a:lvl4pPr lvl="3" rtl="0">
              <a:spcBef>
                <a:spcPts val="1600"/>
              </a:spcBef>
              <a:spcAft>
                <a:spcPts val="0"/>
              </a:spcAft>
              <a:buSzPts val="1500"/>
              <a:buNone/>
              <a:defRPr/>
            </a:lvl4pPr>
            <a:lvl5pPr lvl="4" rtl="0">
              <a:spcBef>
                <a:spcPts val="1600"/>
              </a:spcBef>
              <a:spcAft>
                <a:spcPts val="0"/>
              </a:spcAft>
              <a:buSzPts val="1500"/>
              <a:buNone/>
              <a:defRPr/>
            </a:lvl5pPr>
            <a:lvl6pPr lvl="5" rtl="0">
              <a:spcBef>
                <a:spcPts val="1600"/>
              </a:spcBef>
              <a:spcAft>
                <a:spcPts val="0"/>
              </a:spcAft>
              <a:buSzPts val="1500"/>
              <a:buNone/>
              <a:defRPr/>
            </a:lvl6pPr>
            <a:lvl7pPr lvl="6" rtl="0">
              <a:spcBef>
                <a:spcPts val="1600"/>
              </a:spcBef>
              <a:spcAft>
                <a:spcPts val="0"/>
              </a:spcAft>
              <a:buSzPts val="1500"/>
              <a:buNone/>
              <a:defRPr/>
            </a:lvl7pPr>
            <a:lvl8pPr lvl="7" rtl="0">
              <a:spcBef>
                <a:spcPts val="1600"/>
              </a:spcBef>
              <a:spcAft>
                <a:spcPts val="0"/>
              </a:spcAft>
              <a:buSzPts val="1500"/>
              <a:buNone/>
              <a:defRPr/>
            </a:lvl8pPr>
            <a:lvl9pPr lvl="8" rtl="0">
              <a:spcBef>
                <a:spcPts val="1600"/>
              </a:spcBef>
              <a:spcAft>
                <a:spcPts val="1600"/>
              </a:spcAft>
              <a:buSzPts val="1500"/>
              <a:buNone/>
              <a:defRPr/>
            </a:lvl9pPr>
          </a:lstStyle>
          <a:p>
            <a:endParaRPr/>
          </a:p>
        </p:txBody>
      </p:sp>
      <p:sp>
        <p:nvSpPr>
          <p:cNvPr id="138" name="Google Shape;138;p21"/>
          <p:cNvSpPr/>
          <p:nvPr/>
        </p:nvSpPr>
        <p:spPr>
          <a:xfrm flipH="1">
            <a:off x="-116825" y="-79800"/>
            <a:ext cx="3012300" cy="5303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21"/>
          <p:cNvSpPr txBox="1">
            <a:spLocks noGrp="1"/>
          </p:cNvSpPr>
          <p:nvPr>
            <p:ph type="title" idx="6"/>
          </p:nvPr>
        </p:nvSpPr>
        <p:spPr>
          <a:xfrm>
            <a:off x="629875" y="1712300"/>
            <a:ext cx="2115900" cy="1719000"/>
          </a:xfrm>
          <a:prstGeom prst="rect">
            <a:avLst/>
          </a:prstGeom>
        </p:spPr>
        <p:txBody>
          <a:bodyPr spcFirstLastPara="1" wrap="square" lIns="91425" tIns="91425" rIns="91425" bIns="91425" anchor="ctr" anchorCtr="0">
            <a:noAutofit/>
          </a:bodyPr>
          <a:lstStyle>
            <a:lvl1pPr lvl="0" rtl="0">
              <a:lnSpc>
                <a:spcPct val="115000"/>
              </a:lnSpc>
              <a:spcBef>
                <a:spcPts val="0"/>
              </a:spcBef>
              <a:spcAft>
                <a:spcPts val="0"/>
              </a:spcAft>
              <a:buSzPts val="3000"/>
              <a:buNone/>
              <a:defRPr b="1">
                <a:solidFill>
                  <a:schemeClr val="lt1"/>
                </a:solidFill>
              </a:defRPr>
            </a:lvl1pPr>
            <a:lvl2pPr lvl="1" rtl="0">
              <a:lnSpc>
                <a:spcPct val="115000"/>
              </a:lnSpc>
              <a:spcBef>
                <a:spcPts val="0"/>
              </a:spcBef>
              <a:spcAft>
                <a:spcPts val="0"/>
              </a:spcAft>
              <a:buSzPts val="3000"/>
              <a:buNone/>
              <a:defRPr/>
            </a:lvl2pPr>
            <a:lvl3pPr lvl="2" rtl="0">
              <a:lnSpc>
                <a:spcPct val="115000"/>
              </a:lnSpc>
              <a:spcBef>
                <a:spcPts val="0"/>
              </a:spcBef>
              <a:spcAft>
                <a:spcPts val="0"/>
              </a:spcAft>
              <a:buSzPts val="3000"/>
              <a:buNone/>
              <a:defRPr/>
            </a:lvl3pPr>
            <a:lvl4pPr lvl="3" rtl="0">
              <a:lnSpc>
                <a:spcPct val="115000"/>
              </a:lnSpc>
              <a:spcBef>
                <a:spcPts val="0"/>
              </a:spcBef>
              <a:spcAft>
                <a:spcPts val="0"/>
              </a:spcAft>
              <a:buSzPts val="3000"/>
              <a:buNone/>
              <a:defRPr/>
            </a:lvl4pPr>
            <a:lvl5pPr lvl="4" rtl="0">
              <a:lnSpc>
                <a:spcPct val="115000"/>
              </a:lnSpc>
              <a:spcBef>
                <a:spcPts val="0"/>
              </a:spcBef>
              <a:spcAft>
                <a:spcPts val="0"/>
              </a:spcAft>
              <a:buSzPts val="3000"/>
              <a:buNone/>
              <a:defRPr/>
            </a:lvl5pPr>
            <a:lvl6pPr lvl="5" rtl="0">
              <a:lnSpc>
                <a:spcPct val="115000"/>
              </a:lnSpc>
              <a:spcBef>
                <a:spcPts val="0"/>
              </a:spcBef>
              <a:spcAft>
                <a:spcPts val="0"/>
              </a:spcAft>
              <a:buSzPts val="3000"/>
              <a:buNone/>
              <a:defRPr/>
            </a:lvl6pPr>
            <a:lvl7pPr lvl="6" rtl="0">
              <a:lnSpc>
                <a:spcPct val="115000"/>
              </a:lnSpc>
              <a:spcBef>
                <a:spcPts val="0"/>
              </a:spcBef>
              <a:spcAft>
                <a:spcPts val="0"/>
              </a:spcAft>
              <a:buSzPts val="3000"/>
              <a:buNone/>
              <a:defRPr/>
            </a:lvl7pPr>
            <a:lvl8pPr lvl="7" rtl="0">
              <a:lnSpc>
                <a:spcPct val="115000"/>
              </a:lnSpc>
              <a:spcBef>
                <a:spcPts val="0"/>
              </a:spcBef>
              <a:spcAft>
                <a:spcPts val="0"/>
              </a:spcAft>
              <a:buSzPts val="3000"/>
              <a:buNone/>
              <a:defRPr/>
            </a:lvl8pPr>
            <a:lvl9pPr lvl="8" rtl="0">
              <a:lnSpc>
                <a:spcPct val="115000"/>
              </a:lnSpc>
              <a:spcBef>
                <a:spcPts val="0"/>
              </a:spcBef>
              <a:spcAft>
                <a:spcPts val="0"/>
              </a:spcAft>
              <a:buSzPts val="3000"/>
              <a:buNone/>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ext">
  <p:cSld name="CUSTOM_4_1">
    <p:spTree>
      <p:nvGrpSpPr>
        <p:cNvPr id="1" name="Shape 140"/>
        <p:cNvGrpSpPr/>
        <p:nvPr/>
      </p:nvGrpSpPr>
      <p:grpSpPr>
        <a:xfrm>
          <a:off x="0" y="0"/>
          <a:ext cx="0" cy="0"/>
          <a:chOff x="0" y="0"/>
          <a:chExt cx="0" cy="0"/>
        </a:xfrm>
      </p:grpSpPr>
      <p:sp>
        <p:nvSpPr>
          <p:cNvPr id="141" name="Google Shape;141;p22"/>
          <p:cNvSpPr/>
          <p:nvPr/>
        </p:nvSpPr>
        <p:spPr>
          <a:xfrm rot="10800000" flipH="1">
            <a:off x="-19550" y="2930700"/>
            <a:ext cx="9239700" cy="23238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22"/>
          <p:cNvSpPr txBox="1">
            <a:spLocks noGrp="1"/>
          </p:cNvSpPr>
          <p:nvPr>
            <p:ph type="title"/>
          </p:nvPr>
        </p:nvSpPr>
        <p:spPr>
          <a:xfrm>
            <a:off x="1926150" y="3352924"/>
            <a:ext cx="5291700" cy="698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200"/>
              <a:buNone/>
              <a:defRPr b="1">
                <a:solidFill>
                  <a:schemeClr val="lt1"/>
                </a:solidFill>
              </a:defRPr>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143" name="Google Shape;143;p22"/>
          <p:cNvSpPr txBox="1">
            <a:spLocks noGrp="1"/>
          </p:cNvSpPr>
          <p:nvPr>
            <p:ph type="subTitle" idx="1"/>
          </p:nvPr>
        </p:nvSpPr>
        <p:spPr>
          <a:xfrm>
            <a:off x="1926150" y="3948174"/>
            <a:ext cx="5291700" cy="698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a:solidFill>
                  <a:schemeClr val="lt1"/>
                </a:solidFil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ext 1">
  <p:cSld name="CUSTOM_4_1_1">
    <p:spTree>
      <p:nvGrpSpPr>
        <p:cNvPr id="1" name="Shape 144"/>
        <p:cNvGrpSpPr/>
        <p:nvPr/>
      </p:nvGrpSpPr>
      <p:grpSpPr>
        <a:xfrm>
          <a:off x="0" y="0"/>
          <a:ext cx="0" cy="0"/>
          <a:chOff x="0" y="0"/>
          <a:chExt cx="0" cy="0"/>
        </a:xfrm>
      </p:grpSpPr>
      <p:sp>
        <p:nvSpPr>
          <p:cNvPr id="145" name="Google Shape;145;p23"/>
          <p:cNvSpPr txBox="1">
            <a:spLocks noGrp="1"/>
          </p:cNvSpPr>
          <p:nvPr>
            <p:ph type="body" idx="1"/>
          </p:nvPr>
        </p:nvSpPr>
        <p:spPr>
          <a:xfrm>
            <a:off x="3513650" y="847959"/>
            <a:ext cx="4904400" cy="3997200"/>
          </a:xfrm>
          <a:prstGeom prst="rect">
            <a:avLst/>
          </a:prstGeom>
        </p:spPr>
        <p:txBody>
          <a:bodyPr spcFirstLastPara="1" wrap="square" lIns="91425" tIns="91425" rIns="91425" bIns="91425" anchor="t" anchorCtr="0">
            <a:noAutofit/>
          </a:bodyPr>
          <a:lstStyle>
            <a:lvl1pPr marL="457200" lvl="0" indent="-292100" rtl="0">
              <a:spcBef>
                <a:spcPts val="0"/>
              </a:spcBef>
              <a:spcAft>
                <a:spcPts val="0"/>
              </a:spcAft>
              <a:buSzPts val="1000"/>
              <a:buFont typeface="Montserrat"/>
              <a:buChar char="●"/>
              <a:defRPr/>
            </a:lvl1pPr>
            <a:lvl2pPr marL="914400" lvl="1" indent="-330200" rtl="0">
              <a:lnSpc>
                <a:spcPct val="100000"/>
              </a:lnSpc>
              <a:spcBef>
                <a:spcPts val="1600"/>
              </a:spcBef>
              <a:spcAft>
                <a:spcPts val="0"/>
              </a:spcAft>
              <a:buSzPts val="1600"/>
              <a:buFont typeface="Montserrat"/>
              <a:buChar char="○"/>
              <a:defRPr sz="1200"/>
            </a:lvl2pPr>
            <a:lvl3pPr marL="1371600" lvl="2" indent="-330200" rtl="0">
              <a:spcBef>
                <a:spcPts val="1600"/>
              </a:spcBef>
              <a:spcAft>
                <a:spcPts val="0"/>
              </a:spcAft>
              <a:buSzPts val="1600"/>
              <a:buFont typeface="Montserrat"/>
              <a:buChar char="■"/>
              <a:defRPr/>
            </a:lvl3pPr>
            <a:lvl4pPr marL="1828800" lvl="3" indent="-330200" rtl="0">
              <a:spcBef>
                <a:spcPts val="1600"/>
              </a:spcBef>
              <a:spcAft>
                <a:spcPts val="0"/>
              </a:spcAft>
              <a:buSzPts val="1600"/>
              <a:buFont typeface="Montserrat"/>
              <a:buChar char="●"/>
              <a:defRPr/>
            </a:lvl4pPr>
            <a:lvl5pPr marL="2286000" lvl="4" indent="-330200" rtl="0">
              <a:spcBef>
                <a:spcPts val="1600"/>
              </a:spcBef>
              <a:spcAft>
                <a:spcPts val="0"/>
              </a:spcAft>
              <a:buSzPts val="1600"/>
              <a:buFont typeface="Montserrat"/>
              <a:buChar char="○"/>
              <a:defRPr/>
            </a:lvl5pPr>
            <a:lvl6pPr marL="2743200" lvl="5" indent="-330200" rtl="0">
              <a:spcBef>
                <a:spcPts val="1600"/>
              </a:spcBef>
              <a:spcAft>
                <a:spcPts val="0"/>
              </a:spcAft>
              <a:buSzPts val="1600"/>
              <a:buFont typeface="Montserrat"/>
              <a:buChar char="■"/>
              <a:defRPr/>
            </a:lvl6pPr>
            <a:lvl7pPr marL="3200400" lvl="6" indent="-330200" rtl="0">
              <a:spcBef>
                <a:spcPts val="1600"/>
              </a:spcBef>
              <a:spcAft>
                <a:spcPts val="0"/>
              </a:spcAft>
              <a:buSzPts val="1600"/>
              <a:buFont typeface="Montserrat"/>
              <a:buChar char="●"/>
              <a:defRPr/>
            </a:lvl7pPr>
            <a:lvl8pPr marL="3657600" lvl="7" indent="-330200" rtl="0">
              <a:spcBef>
                <a:spcPts val="1600"/>
              </a:spcBef>
              <a:spcAft>
                <a:spcPts val="0"/>
              </a:spcAft>
              <a:buSzPts val="1600"/>
              <a:buFont typeface="Montserrat"/>
              <a:buChar char="○"/>
              <a:defRPr/>
            </a:lvl8pPr>
            <a:lvl9pPr marL="4114800" lvl="8" indent="-330200" rtl="0">
              <a:spcBef>
                <a:spcPts val="1600"/>
              </a:spcBef>
              <a:spcAft>
                <a:spcPts val="1600"/>
              </a:spcAft>
              <a:buSzPts val="1600"/>
              <a:buFont typeface="Montserrat"/>
              <a:buChar char="■"/>
              <a:defRPr/>
            </a:lvl9pPr>
          </a:lstStyle>
          <a:p>
            <a:endParaRPr/>
          </a:p>
        </p:txBody>
      </p:sp>
      <p:sp>
        <p:nvSpPr>
          <p:cNvPr id="146" name="Google Shape;146;p23"/>
          <p:cNvSpPr txBox="1">
            <a:spLocks noGrp="1"/>
          </p:cNvSpPr>
          <p:nvPr>
            <p:ph type="subTitle" idx="2"/>
          </p:nvPr>
        </p:nvSpPr>
        <p:spPr>
          <a:xfrm>
            <a:off x="3513650" y="402150"/>
            <a:ext cx="4404600" cy="373200"/>
          </a:xfrm>
          <a:prstGeom prst="rect">
            <a:avLst/>
          </a:prstGeom>
        </p:spPr>
        <p:txBody>
          <a:bodyPr spcFirstLastPara="1" wrap="square" lIns="91425" tIns="91425" rIns="91425" bIns="91425" anchor="t" anchorCtr="0">
            <a:noAutofit/>
          </a:bodyPr>
          <a:lstStyle>
            <a:lvl1pPr lvl="0" rtl="0">
              <a:spcBef>
                <a:spcPts val="0"/>
              </a:spcBef>
              <a:spcAft>
                <a:spcPts val="0"/>
              </a:spcAft>
              <a:buSzPts val="1500"/>
              <a:buNone/>
              <a:defRPr sz="2000" b="1"/>
            </a:lvl1pPr>
            <a:lvl2pPr lvl="1" rtl="0">
              <a:spcBef>
                <a:spcPts val="1600"/>
              </a:spcBef>
              <a:spcAft>
                <a:spcPts val="0"/>
              </a:spcAft>
              <a:buSzPts val="1500"/>
              <a:buNone/>
              <a:defRPr/>
            </a:lvl2pPr>
            <a:lvl3pPr lvl="2" rtl="0">
              <a:spcBef>
                <a:spcPts val="1600"/>
              </a:spcBef>
              <a:spcAft>
                <a:spcPts val="0"/>
              </a:spcAft>
              <a:buSzPts val="1500"/>
              <a:buNone/>
              <a:defRPr/>
            </a:lvl3pPr>
            <a:lvl4pPr lvl="3" rtl="0">
              <a:spcBef>
                <a:spcPts val="1600"/>
              </a:spcBef>
              <a:spcAft>
                <a:spcPts val="0"/>
              </a:spcAft>
              <a:buSzPts val="1500"/>
              <a:buNone/>
              <a:defRPr/>
            </a:lvl4pPr>
            <a:lvl5pPr lvl="4" rtl="0">
              <a:spcBef>
                <a:spcPts val="1600"/>
              </a:spcBef>
              <a:spcAft>
                <a:spcPts val="0"/>
              </a:spcAft>
              <a:buSzPts val="1500"/>
              <a:buNone/>
              <a:defRPr/>
            </a:lvl5pPr>
            <a:lvl6pPr lvl="5" rtl="0">
              <a:spcBef>
                <a:spcPts val="1600"/>
              </a:spcBef>
              <a:spcAft>
                <a:spcPts val="0"/>
              </a:spcAft>
              <a:buSzPts val="1500"/>
              <a:buNone/>
              <a:defRPr/>
            </a:lvl6pPr>
            <a:lvl7pPr lvl="6" rtl="0">
              <a:spcBef>
                <a:spcPts val="1600"/>
              </a:spcBef>
              <a:spcAft>
                <a:spcPts val="0"/>
              </a:spcAft>
              <a:buSzPts val="1500"/>
              <a:buNone/>
              <a:defRPr/>
            </a:lvl7pPr>
            <a:lvl8pPr lvl="7" rtl="0">
              <a:spcBef>
                <a:spcPts val="1600"/>
              </a:spcBef>
              <a:spcAft>
                <a:spcPts val="0"/>
              </a:spcAft>
              <a:buSzPts val="1500"/>
              <a:buNone/>
              <a:defRPr/>
            </a:lvl8pPr>
            <a:lvl9pPr lvl="8" rtl="0">
              <a:spcBef>
                <a:spcPts val="1600"/>
              </a:spcBef>
              <a:spcAft>
                <a:spcPts val="1600"/>
              </a:spcAft>
              <a:buSzPts val="1500"/>
              <a:buNone/>
              <a:defRPr/>
            </a:lvl9pPr>
          </a:lstStyle>
          <a:p>
            <a:endParaRPr/>
          </a:p>
        </p:txBody>
      </p:sp>
      <p:sp>
        <p:nvSpPr>
          <p:cNvPr id="147" name="Google Shape;147;p23"/>
          <p:cNvSpPr/>
          <p:nvPr/>
        </p:nvSpPr>
        <p:spPr>
          <a:xfrm flipH="1">
            <a:off x="-116825" y="-103725"/>
            <a:ext cx="3012300" cy="5351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23"/>
          <p:cNvSpPr txBox="1">
            <a:spLocks noGrp="1"/>
          </p:cNvSpPr>
          <p:nvPr>
            <p:ph type="title"/>
          </p:nvPr>
        </p:nvSpPr>
        <p:spPr>
          <a:xfrm>
            <a:off x="608700" y="1931600"/>
            <a:ext cx="2284200" cy="1280400"/>
          </a:xfrm>
          <a:prstGeom prst="rect">
            <a:avLst/>
          </a:prstGeom>
        </p:spPr>
        <p:txBody>
          <a:bodyPr spcFirstLastPara="1" wrap="square" lIns="91425" tIns="91425" rIns="91425" bIns="91425" anchor="ctr" anchorCtr="0">
            <a:noAutofit/>
          </a:bodyPr>
          <a:lstStyle>
            <a:lvl1pPr lvl="0" rtl="0">
              <a:lnSpc>
                <a:spcPct val="115000"/>
              </a:lnSpc>
              <a:spcBef>
                <a:spcPts val="0"/>
              </a:spcBef>
              <a:spcAft>
                <a:spcPts val="0"/>
              </a:spcAft>
              <a:buSzPts val="3000"/>
              <a:buNone/>
              <a:defRPr b="1">
                <a:solidFill>
                  <a:schemeClr val="lt1"/>
                </a:solidFill>
              </a:defRPr>
            </a:lvl1pPr>
            <a:lvl2pPr lvl="1" rtl="0">
              <a:lnSpc>
                <a:spcPct val="115000"/>
              </a:lnSpc>
              <a:spcBef>
                <a:spcPts val="0"/>
              </a:spcBef>
              <a:spcAft>
                <a:spcPts val="0"/>
              </a:spcAft>
              <a:buSzPts val="3000"/>
              <a:buNone/>
              <a:defRPr/>
            </a:lvl2pPr>
            <a:lvl3pPr lvl="2" rtl="0">
              <a:lnSpc>
                <a:spcPct val="115000"/>
              </a:lnSpc>
              <a:spcBef>
                <a:spcPts val="0"/>
              </a:spcBef>
              <a:spcAft>
                <a:spcPts val="0"/>
              </a:spcAft>
              <a:buSzPts val="3000"/>
              <a:buNone/>
              <a:defRPr/>
            </a:lvl3pPr>
            <a:lvl4pPr lvl="3" rtl="0">
              <a:lnSpc>
                <a:spcPct val="115000"/>
              </a:lnSpc>
              <a:spcBef>
                <a:spcPts val="0"/>
              </a:spcBef>
              <a:spcAft>
                <a:spcPts val="0"/>
              </a:spcAft>
              <a:buSzPts val="3000"/>
              <a:buNone/>
              <a:defRPr/>
            </a:lvl4pPr>
            <a:lvl5pPr lvl="4" rtl="0">
              <a:lnSpc>
                <a:spcPct val="115000"/>
              </a:lnSpc>
              <a:spcBef>
                <a:spcPts val="0"/>
              </a:spcBef>
              <a:spcAft>
                <a:spcPts val="0"/>
              </a:spcAft>
              <a:buSzPts val="3000"/>
              <a:buNone/>
              <a:defRPr/>
            </a:lvl5pPr>
            <a:lvl6pPr lvl="5" rtl="0">
              <a:lnSpc>
                <a:spcPct val="115000"/>
              </a:lnSpc>
              <a:spcBef>
                <a:spcPts val="0"/>
              </a:spcBef>
              <a:spcAft>
                <a:spcPts val="0"/>
              </a:spcAft>
              <a:buSzPts val="3000"/>
              <a:buNone/>
              <a:defRPr/>
            </a:lvl6pPr>
            <a:lvl7pPr lvl="6" rtl="0">
              <a:lnSpc>
                <a:spcPct val="115000"/>
              </a:lnSpc>
              <a:spcBef>
                <a:spcPts val="0"/>
              </a:spcBef>
              <a:spcAft>
                <a:spcPts val="0"/>
              </a:spcAft>
              <a:buSzPts val="3000"/>
              <a:buNone/>
              <a:defRPr/>
            </a:lvl7pPr>
            <a:lvl8pPr lvl="7" rtl="0">
              <a:lnSpc>
                <a:spcPct val="115000"/>
              </a:lnSpc>
              <a:spcBef>
                <a:spcPts val="0"/>
              </a:spcBef>
              <a:spcAft>
                <a:spcPts val="0"/>
              </a:spcAft>
              <a:buSzPts val="3000"/>
              <a:buNone/>
              <a:defRPr/>
            </a:lvl8pPr>
            <a:lvl9pPr lvl="8" rtl="0">
              <a:lnSpc>
                <a:spcPct val="115000"/>
              </a:lnSpc>
              <a:spcBef>
                <a:spcPts val="0"/>
              </a:spcBef>
              <a:spcAft>
                <a:spcPts val="0"/>
              </a:spcAft>
              <a:buSzPts val="3000"/>
              <a:buNone/>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text 2">
  <p:cSld name="CUSTOM_4_1_1_1">
    <p:spTree>
      <p:nvGrpSpPr>
        <p:cNvPr id="1" name="Shape 149"/>
        <p:cNvGrpSpPr/>
        <p:nvPr/>
      </p:nvGrpSpPr>
      <p:grpSpPr>
        <a:xfrm>
          <a:off x="0" y="0"/>
          <a:ext cx="0" cy="0"/>
          <a:chOff x="0" y="0"/>
          <a:chExt cx="0" cy="0"/>
        </a:xfrm>
      </p:grpSpPr>
      <p:sp>
        <p:nvSpPr>
          <p:cNvPr id="150" name="Google Shape;150;p24"/>
          <p:cNvSpPr txBox="1">
            <a:spLocks noGrp="1"/>
          </p:cNvSpPr>
          <p:nvPr>
            <p:ph type="body" idx="1"/>
          </p:nvPr>
        </p:nvSpPr>
        <p:spPr>
          <a:xfrm>
            <a:off x="3513650" y="1978784"/>
            <a:ext cx="4904400" cy="2110500"/>
          </a:xfrm>
          <a:prstGeom prst="rect">
            <a:avLst/>
          </a:prstGeom>
        </p:spPr>
        <p:txBody>
          <a:bodyPr spcFirstLastPara="1" wrap="square" lIns="91425" tIns="91425" rIns="91425" bIns="91425" anchor="t" anchorCtr="0">
            <a:noAutofit/>
          </a:bodyPr>
          <a:lstStyle>
            <a:lvl1pPr marL="457200" lvl="0" indent="-292100" rtl="0">
              <a:spcBef>
                <a:spcPts val="0"/>
              </a:spcBef>
              <a:spcAft>
                <a:spcPts val="0"/>
              </a:spcAft>
              <a:buSzPts val="1000"/>
              <a:buFont typeface="Montserrat"/>
              <a:buChar char="●"/>
              <a:defRPr/>
            </a:lvl1pPr>
            <a:lvl2pPr marL="914400" lvl="1" indent="-330200" rtl="0">
              <a:lnSpc>
                <a:spcPct val="100000"/>
              </a:lnSpc>
              <a:spcBef>
                <a:spcPts val="1600"/>
              </a:spcBef>
              <a:spcAft>
                <a:spcPts val="0"/>
              </a:spcAft>
              <a:buSzPts val="1600"/>
              <a:buFont typeface="Montserrat"/>
              <a:buChar char="○"/>
              <a:defRPr sz="1200"/>
            </a:lvl2pPr>
            <a:lvl3pPr marL="1371600" lvl="2" indent="-330200" rtl="0">
              <a:spcBef>
                <a:spcPts val="1600"/>
              </a:spcBef>
              <a:spcAft>
                <a:spcPts val="0"/>
              </a:spcAft>
              <a:buSzPts val="1600"/>
              <a:buFont typeface="Montserrat"/>
              <a:buChar char="■"/>
              <a:defRPr/>
            </a:lvl3pPr>
            <a:lvl4pPr marL="1828800" lvl="3" indent="-330200" rtl="0">
              <a:spcBef>
                <a:spcPts val="1600"/>
              </a:spcBef>
              <a:spcAft>
                <a:spcPts val="0"/>
              </a:spcAft>
              <a:buSzPts val="1600"/>
              <a:buFont typeface="Montserrat"/>
              <a:buChar char="●"/>
              <a:defRPr/>
            </a:lvl4pPr>
            <a:lvl5pPr marL="2286000" lvl="4" indent="-330200" rtl="0">
              <a:spcBef>
                <a:spcPts val="1600"/>
              </a:spcBef>
              <a:spcAft>
                <a:spcPts val="0"/>
              </a:spcAft>
              <a:buSzPts val="1600"/>
              <a:buFont typeface="Montserrat"/>
              <a:buChar char="○"/>
              <a:defRPr/>
            </a:lvl5pPr>
            <a:lvl6pPr marL="2743200" lvl="5" indent="-330200" rtl="0">
              <a:spcBef>
                <a:spcPts val="1600"/>
              </a:spcBef>
              <a:spcAft>
                <a:spcPts val="0"/>
              </a:spcAft>
              <a:buSzPts val="1600"/>
              <a:buFont typeface="Montserrat"/>
              <a:buChar char="■"/>
              <a:defRPr/>
            </a:lvl6pPr>
            <a:lvl7pPr marL="3200400" lvl="6" indent="-330200" rtl="0">
              <a:spcBef>
                <a:spcPts val="1600"/>
              </a:spcBef>
              <a:spcAft>
                <a:spcPts val="0"/>
              </a:spcAft>
              <a:buSzPts val="1600"/>
              <a:buFont typeface="Montserrat"/>
              <a:buChar char="●"/>
              <a:defRPr/>
            </a:lvl7pPr>
            <a:lvl8pPr marL="3657600" lvl="7" indent="-330200" rtl="0">
              <a:spcBef>
                <a:spcPts val="1600"/>
              </a:spcBef>
              <a:spcAft>
                <a:spcPts val="0"/>
              </a:spcAft>
              <a:buSzPts val="1600"/>
              <a:buFont typeface="Montserrat"/>
              <a:buChar char="○"/>
              <a:defRPr/>
            </a:lvl8pPr>
            <a:lvl9pPr marL="4114800" lvl="8" indent="-330200" rtl="0">
              <a:spcBef>
                <a:spcPts val="1600"/>
              </a:spcBef>
              <a:spcAft>
                <a:spcPts val="1600"/>
              </a:spcAft>
              <a:buSzPts val="1600"/>
              <a:buFont typeface="Montserrat"/>
              <a:buChar char="■"/>
              <a:defRPr/>
            </a:lvl9pPr>
          </a:lstStyle>
          <a:p>
            <a:endParaRPr/>
          </a:p>
        </p:txBody>
      </p:sp>
      <p:sp>
        <p:nvSpPr>
          <p:cNvPr id="151" name="Google Shape;151;p24"/>
          <p:cNvSpPr txBox="1">
            <a:spLocks noGrp="1"/>
          </p:cNvSpPr>
          <p:nvPr>
            <p:ph type="subTitle" idx="2"/>
          </p:nvPr>
        </p:nvSpPr>
        <p:spPr>
          <a:xfrm>
            <a:off x="3513650" y="1532975"/>
            <a:ext cx="4404300" cy="373200"/>
          </a:xfrm>
          <a:prstGeom prst="rect">
            <a:avLst/>
          </a:prstGeom>
        </p:spPr>
        <p:txBody>
          <a:bodyPr spcFirstLastPara="1" wrap="square" lIns="91425" tIns="91425" rIns="91425" bIns="91425" anchor="t" anchorCtr="0">
            <a:noAutofit/>
          </a:bodyPr>
          <a:lstStyle>
            <a:lvl1pPr lvl="0" rtl="0">
              <a:spcBef>
                <a:spcPts val="0"/>
              </a:spcBef>
              <a:spcAft>
                <a:spcPts val="0"/>
              </a:spcAft>
              <a:buSzPts val="1500"/>
              <a:buNone/>
              <a:defRPr sz="2000" b="1"/>
            </a:lvl1pPr>
            <a:lvl2pPr lvl="1" rtl="0">
              <a:spcBef>
                <a:spcPts val="1600"/>
              </a:spcBef>
              <a:spcAft>
                <a:spcPts val="0"/>
              </a:spcAft>
              <a:buSzPts val="1500"/>
              <a:buNone/>
              <a:defRPr/>
            </a:lvl2pPr>
            <a:lvl3pPr lvl="2" rtl="0">
              <a:spcBef>
                <a:spcPts val="1600"/>
              </a:spcBef>
              <a:spcAft>
                <a:spcPts val="0"/>
              </a:spcAft>
              <a:buSzPts val="1500"/>
              <a:buNone/>
              <a:defRPr/>
            </a:lvl3pPr>
            <a:lvl4pPr lvl="3" rtl="0">
              <a:spcBef>
                <a:spcPts val="1600"/>
              </a:spcBef>
              <a:spcAft>
                <a:spcPts val="0"/>
              </a:spcAft>
              <a:buSzPts val="1500"/>
              <a:buNone/>
              <a:defRPr/>
            </a:lvl4pPr>
            <a:lvl5pPr lvl="4" rtl="0">
              <a:spcBef>
                <a:spcPts val="1600"/>
              </a:spcBef>
              <a:spcAft>
                <a:spcPts val="0"/>
              </a:spcAft>
              <a:buSzPts val="1500"/>
              <a:buNone/>
              <a:defRPr/>
            </a:lvl5pPr>
            <a:lvl6pPr lvl="5" rtl="0">
              <a:spcBef>
                <a:spcPts val="1600"/>
              </a:spcBef>
              <a:spcAft>
                <a:spcPts val="0"/>
              </a:spcAft>
              <a:buSzPts val="1500"/>
              <a:buNone/>
              <a:defRPr/>
            </a:lvl6pPr>
            <a:lvl7pPr lvl="6" rtl="0">
              <a:spcBef>
                <a:spcPts val="1600"/>
              </a:spcBef>
              <a:spcAft>
                <a:spcPts val="0"/>
              </a:spcAft>
              <a:buSzPts val="1500"/>
              <a:buNone/>
              <a:defRPr/>
            </a:lvl7pPr>
            <a:lvl8pPr lvl="7" rtl="0">
              <a:spcBef>
                <a:spcPts val="1600"/>
              </a:spcBef>
              <a:spcAft>
                <a:spcPts val="0"/>
              </a:spcAft>
              <a:buSzPts val="1500"/>
              <a:buNone/>
              <a:defRPr/>
            </a:lvl8pPr>
            <a:lvl9pPr lvl="8" rtl="0">
              <a:spcBef>
                <a:spcPts val="1600"/>
              </a:spcBef>
              <a:spcAft>
                <a:spcPts val="1600"/>
              </a:spcAft>
              <a:buSzPts val="1500"/>
              <a:buNone/>
              <a:defRPr/>
            </a:lvl9pPr>
          </a:lstStyle>
          <a:p>
            <a:endParaRPr/>
          </a:p>
        </p:txBody>
      </p:sp>
      <p:sp>
        <p:nvSpPr>
          <p:cNvPr id="152" name="Google Shape;152;p24"/>
          <p:cNvSpPr/>
          <p:nvPr/>
        </p:nvSpPr>
        <p:spPr>
          <a:xfrm flipH="1">
            <a:off x="-116825" y="-103725"/>
            <a:ext cx="3012300" cy="5351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24"/>
          <p:cNvSpPr txBox="1">
            <a:spLocks noGrp="1"/>
          </p:cNvSpPr>
          <p:nvPr>
            <p:ph type="title"/>
          </p:nvPr>
        </p:nvSpPr>
        <p:spPr>
          <a:xfrm>
            <a:off x="608700" y="1931600"/>
            <a:ext cx="2284200" cy="1280400"/>
          </a:xfrm>
          <a:prstGeom prst="rect">
            <a:avLst/>
          </a:prstGeom>
        </p:spPr>
        <p:txBody>
          <a:bodyPr spcFirstLastPara="1" wrap="square" lIns="91425" tIns="91425" rIns="91425" bIns="91425" anchor="ctr" anchorCtr="0">
            <a:noAutofit/>
          </a:bodyPr>
          <a:lstStyle>
            <a:lvl1pPr lvl="0" rtl="0">
              <a:lnSpc>
                <a:spcPct val="115000"/>
              </a:lnSpc>
              <a:spcBef>
                <a:spcPts val="0"/>
              </a:spcBef>
              <a:spcAft>
                <a:spcPts val="0"/>
              </a:spcAft>
              <a:buSzPts val="3000"/>
              <a:buNone/>
              <a:defRPr b="1">
                <a:solidFill>
                  <a:schemeClr val="lt1"/>
                </a:solidFill>
              </a:defRPr>
            </a:lvl1pPr>
            <a:lvl2pPr lvl="1" rtl="0">
              <a:lnSpc>
                <a:spcPct val="115000"/>
              </a:lnSpc>
              <a:spcBef>
                <a:spcPts val="0"/>
              </a:spcBef>
              <a:spcAft>
                <a:spcPts val="0"/>
              </a:spcAft>
              <a:buSzPts val="3000"/>
              <a:buNone/>
              <a:defRPr/>
            </a:lvl2pPr>
            <a:lvl3pPr lvl="2" rtl="0">
              <a:lnSpc>
                <a:spcPct val="115000"/>
              </a:lnSpc>
              <a:spcBef>
                <a:spcPts val="0"/>
              </a:spcBef>
              <a:spcAft>
                <a:spcPts val="0"/>
              </a:spcAft>
              <a:buSzPts val="3000"/>
              <a:buNone/>
              <a:defRPr/>
            </a:lvl3pPr>
            <a:lvl4pPr lvl="3" rtl="0">
              <a:lnSpc>
                <a:spcPct val="115000"/>
              </a:lnSpc>
              <a:spcBef>
                <a:spcPts val="0"/>
              </a:spcBef>
              <a:spcAft>
                <a:spcPts val="0"/>
              </a:spcAft>
              <a:buSzPts val="3000"/>
              <a:buNone/>
              <a:defRPr/>
            </a:lvl4pPr>
            <a:lvl5pPr lvl="4" rtl="0">
              <a:lnSpc>
                <a:spcPct val="115000"/>
              </a:lnSpc>
              <a:spcBef>
                <a:spcPts val="0"/>
              </a:spcBef>
              <a:spcAft>
                <a:spcPts val="0"/>
              </a:spcAft>
              <a:buSzPts val="3000"/>
              <a:buNone/>
              <a:defRPr/>
            </a:lvl5pPr>
            <a:lvl6pPr lvl="5" rtl="0">
              <a:lnSpc>
                <a:spcPct val="115000"/>
              </a:lnSpc>
              <a:spcBef>
                <a:spcPts val="0"/>
              </a:spcBef>
              <a:spcAft>
                <a:spcPts val="0"/>
              </a:spcAft>
              <a:buSzPts val="3000"/>
              <a:buNone/>
              <a:defRPr/>
            </a:lvl6pPr>
            <a:lvl7pPr lvl="6" rtl="0">
              <a:lnSpc>
                <a:spcPct val="115000"/>
              </a:lnSpc>
              <a:spcBef>
                <a:spcPts val="0"/>
              </a:spcBef>
              <a:spcAft>
                <a:spcPts val="0"/>
              </a:spcAft>
              <a:buSzPts val="3000"/>
              <a:buNone/>
              <a:defRPr/>
            </a:lvl7pPr>
            <a:lvl8pPr lvl="7" rtl="0">
              <a:lnSpc>
                <a:spcPct val="115000"/>
              </a:lnSpc>
              <a:spcBef>
                <a:spcPts val="0"/>
              </a:spcBef>
              <a:spcAft>
                <a:spcPts val="0"/>
              </a:spcAft>
              <a:buSzPts val="3000"/>
              <a:buNone/>
              <a:defRPr/>
            </a:lvl8pPr>
            <a:lvl9pPr lvl="8" rtl="0">
              <a:lnSpc>
                <a:spcPct val="115000"/>
              </a:lnSpc>
              <a:spcBef>
                <a:spcPts val="0"/>
              </a:spcBef>
              <a:spcAft>
                <a:spcPts val="0"/>
              </a:spcAft>
              <a:buSzPts val="3000"/>
              <a:buNone/>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hanks">
  <p:cSld name="CUSTOM_1">
    <p:spTree>
      <p:nvGrpSpPr>
        <p:cNvPr id="1" name="Shape 154"/>
        <p:cNvGrpSpPr/>
        <p:nvPr/>
      </p:nvGrpSpPr>
      <p:grpSpPr>
        <a:xfrm>
          <a:off x="0" y="0"/>
          <a:ext cx="0" cy="0"/>
          <a:chOff x="0" y="0"/>
          <a:chExt cx="0" cy="0"/>
        </a:xfrm>
      </p:grpSpPr>
      <p:sp>
        <p:nvSpPr>
          <p:cNvPr id="155" name="Google Shape;155;p25"/>
          <p:cNvSpPr/>
          <p:nvPr/>
        </p:nvSpPr>
        <p:spPr>
          <a:xfrm rot="10800000" flipH="1">
            <a:off x="-95750" y="2930700"/>
            <a:ext cx="9239700" cy="23238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25"/>
          <p:cNvSpPr txBox="1">
            <a:spLocks noGrp="1"/>
          </p:cNvSpPr>
          <p:nvPr>
            <p:ph type="subTitle" idx="1"/>
          </p:nvPr>
        </p:nvSpPr>
        <p:spPr>
          <a:xfrm>
            <a:off x="983700" y="3163800"/>
            <a:ext cx="3588300" cy="104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None/>
              <a:defRPr>
                <a:solidFill>
                  <a:schemeClr val="lt1"/>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57" name="Google Shape;157;p25"/>
          <p:cNvSpPr txBox="1"/>
          <p:nvPr/>
        </p:nvSpPr>
        <p:spPr>
          <a:xfrm>
            <a:off x="4572000" y="3163800"/>
            <a:ext cx="3324600" cy="1043400"/>
          </a:xfrm>
          <a:prstGeom prst="rect">
            <a:avLst/>
          </a:prstGeom>
          <a:noFill/>
          <a:ln>
            <a:noFill/>
          </a:ln>
        </p:spPr>
        <p:txBody>
          <a:bodyPr spcFirstLastPara="1" wrap="square" lIns="91425" tIns="91425" rIns="91425" bIns="91425" anchor="t" anchorCtr="0">
            <a:noAutofit/>
          </a:bodyPr>
          <a:lstStyle/>
          <a:p>
            <a:pPr marL="0" marR="0" lvl="0" indent="-95250" algn="l" rtl="0">
              <a:lnSpc>
                <a:spcPct val="100000"/>
              </a:lnSpc>
              <a:spcBef>
                <a:spcPts val="0"/>
              </a:spcBef>
              <a:spcAft>
                <a:spcPts val="0"/>
              </a:spcAft>
              <a:buClr>
                <a:schemeClr val="lt1"/>
              </a:buClr>
              <a:buSzPts val="1500"/>
              <a:buFont typeface="Muli"/>
              <a:buNone/>
            </a:pPr>
            <a:r>
              <a:rPr lang="en" sz="1500">
                <a:solidFill>
                  <a:schemeClr val="lt1"/>
                </a:solidFill>
                <a:latin typeface="Encode Sans Semi Condensed"/>
                <a:ea typeface="Encode Sans Semi Condensed"/>
                <a:cs typeface="Encode Sans Semi Condensed"/>
                <a:sym typeface="Encode Sans Semi Condensed"/>
              </a:rPr>
              <a:t>CREDITS: This presentation template was created by </a:t>
            </a:r>
            <a:r>
              <a:rPr lang="en" sz="1500" b="1">
                <a:solidFill>
                  <a:schemeClr val="lt1"/>
                </a:solidFill>
                <a:uFill>
                  <a:noFill/>
                </a:uFill>
                <a:latin typeface="Encode Sans Semi Condensed"/>
                <a:ea typeface="Encode Sans Semi Condensed"/>
                <a:cs typeface="Encode Sans Semi Condensed"/>
                <a:sym typeface="Encode Sans Semi Condensed"/>
                <a:hlinkClick r:id="rId2">
                  <a:extLst>
                    <a:ext uri="{A12FA001-AC4F-418D-AE19-62706E023703}">
                      <ahyp:hlinkClr xmlns:ahyp="http://schemas.microsoft.com/office/drawing/2018/hyperlinkcolor" val="tx"/>
                    </a:ext>
                  </a:extLst>
                </a:hlinkClick>
              </a:rPr>
              <a:t>Slidesgo</a:t>
            </a:r>
            <a:r>
              <a:rPr lang="en" sz="1500">
                <a:solidFill>
                  <a:schemeClr val="lt1"/>
                </a:solidFill>
                <a:latin typeface="Encode Sans Semi Condensed"/>
                <a:ea typeface="Encode Sans Semi Condensed"/>
                <a:cs typeface="Encode Sans Semi Condensed"/>
                <a:sym typeface="Encode Sans Semi Condensed"/>
              </a:rPr>
              <a:t>, including icons by </a:t>
            </a:r>
            <a:r>
              <a:rPr lang="en" sz="1500" b="1">
                <a:solidFill>
                  <a:schemeClr val="lt1"/>
                </a:solidFill>
                <a:uFill>
                  <a:noFill/>
                </a:uFill>
                <a:latin typeface="Encode Sans Semi Condensed"/>
                <a:ea typeface="Encode Sans Semi Condensed"/>
                <a:cs typeface="Encode Sans Semi Condensed"/>
                <a:sym typeface="Encode Sans Semi Condensed"/>
                <a:hlinkClick r:id="rId3">
                  <a:extLst>
                    <a:ext uri="{A12FA001-AC4F-418D-AE19-62706E023703}">
                      <ahyp:hlinkClr xmlns:ahyp="http://schemas.microsoft.com/office/drawing/2018/hyperlinkcolor" val="tx"/>
                    </a:ext>
                  </a:extLst>
                </a:hlinkClick>
              </a:rPr>
              <a:t>Flaticon</a:t>
            </a:r>
            <a:r>
              <a:rPr lang="en" sz="1500">
                <a:solidFill>
                  <a:schemeClr val="lt1"/>
                </a:solidFill>
                <a:latin typeface="Encode Sans Semi Condensed"/>
                <a:ea typeface="Encode Sans Semi Condensed"/>
                <a:cs typeface="Encode Sans Semi Condensed"/>
                <a:sym typeface="Encode Sans Semi Condensed"/>
              </a:rPr>
              <a:t>, and infographics &amp; images by </a:t>
            </a:r>
            <a:r>
              <a:rPr lang="en" sz="1500" b="1">
                <a:solidFill>
                  <a:schemeClr val="lt1"/>
                </a:solidFill>
                <a:uFill>
                  <a:noFill/>
                </a:uFill>
                <a:latin typeface="Encode Sans Semi Condensed"/>
                <a:ea typeface="Encode Sans Semi Condensed"/>
                <a:cs typeface="Encode Sans Semi Condensed"/>
                <a:sym typeface="Encode Sans Semi Condensed"/>
                <a:hlinkClick r:id="rId4">
                  <a:extLst>
                    <a:ext uri="{A12FA001-AC4F-418D-AE19-62706E023703}">
                      <ahyp:hlinkClr xmlns:ahyp="http://schemas.microsoft.com/office/drawing/2018/hyperlinkcolor" val="tx"/>
                    </a:ext>
                  </a:extLst>
                </a:hlinkClick>
              </a:rPr>
              <a:t>Freepik</a:t>
            </a:r>
            <a:r>
              <a:rPr lang="en" sz="1500">
                <a:solidFill>
                  <a:schemeClr val="lt1"/>
                </a:solidFill>
                <a:latin typeface="Encode Sans Semi Condensed"/>
                <a:ea typeface="Encode Sans Semi Condensed"/>
                <a:cs typeface="Encode Sans Semi Condensed"/>
                <a:sym typeface="Encode Sans Semi Condensed"/>
              </a:rPr>
              <a:t> </a:t>
            </a:r>
            <a:endParaRPr sz="1500">
              <a:solidFill>
                <a:schemeClr val="lt1"/>
              </a:solidFill>
              <a:latin typeface="Encode Sans Semi Condensed"/>
              <a:ea typeface="Encode Sans Semi Condensed"/>
              <a:cs typeface="Encode Sans Semi Condensed"/>
              <a:sym typeface="Encode Sans Semi Condensed"/>
            </a:endParaRPr>
          </a:p>
        </p:txBody>
      </p:sp>
      <p:sp>
        <p:nvSpPr>
          <p:cNvPr id="158" name="Google Shape;158;p25"/>
          <p:cNvSpPr/>
          <p:nvPr/>
        </p:nvSpPr>
        <p:spPr>
          <a:xfrm>
            <a:off x="3702075" y="2859750"/>
            <a:ext cx="1739700" cy="1485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5"/>
          <p:cNvSpPr txBox="1">
            <a:spLocks noGrp="1"/>
          </p:cNvSpPr>
          <p:nvPr>
            <p:ph type="ctrTitle"/>
          </p:nvPr>
        </p:nvSpPr>
        <p:spPr>
          <a:xfrm>
            <a:off x="2298475" y="0"/>
            <a:ext cx="4547100" cy="2930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200"/>
              <a:buNone/>
              <a:defRPr sz="8000" b="1">
                <a:solidFill>
                  <a:schemeClr val="dk2"/>
                </a:solidFill>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163"/>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9"/>
        <p:cNvGrpSpPr/>
        <p:nvPr/>
      </p:nvGrpSpPr>
      <p:grpSpPr>
        <a:xfrm>
          <a:off x="0" y="0"/>
          <a:ext cx="0" cy="0"/>
          <a:chOff x="0" y="0"/>
          <a:chExt cx="0" cy="0"/>
        </a:xfrm>
      </p:grpSpPr>
      <p:sp>
        <p:nvSpPr>
          <p:cNvPr id="20" name="Google Shape;20;p4"/>
          <p:cNvSpPr/>
          <p:nvPr/>
        </p:nvSpPr>
        <p:spPr>
          <a:xfrm flipH="1">
            <a:off x="-116825" y="-79800"/>
            <a:ext cx="3012300" cy="5303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4"/>
          <p:cNvSpPr txBox="1">
            <a:spLocks noGrp="1"/>
          </p:cNvSpPr>
          <p:nvPr>
            <p:ph type="body" idx="1"/>
          </p:nvPr>
        </p:nvSpPr>
        <p:spPr>
          <a:xfrm>
            <a:off x="3365500" y="336975"/>
            <a:ext cx="5298900" cy="4469700"/>
          </a:xfrm>
          <a:prstGeom prst="rect">
            <a:avLst/>
          </a:prstGeom>
        </p:spPr>
        <p:txBody>
          <a:bodyPr spcFirstLastPara="1" wrap="square" lIns="91425" tIns="91425" rIns="91425" bIns="91425" anchor="ctr" anchorCtr="0">
            <a:noAutofit/>
          </a:bodyPr>
          <a:lstStyle>
            <a:lvl1pPr marL="457200" lvl="0" indent="-323850">
              <a:lnSpc>
                <a:spcPct val="100000"/>
              </a:lnSpc>
              <a:spcBef>
                <a:spcPts val="0"/>
              </a:spcBef>
              <a:spcAft>
                <a:spcPts val="0"/>
              </a:spcAft>
              <a:buSzPts val="1500"/>
              <a:buChar char="●"/>
              <a:defRPr sz="1200"/>
            </a:lvl1pPr>
            <a:lvl2pPr marL="914400" lvl="1" indent="-323850">
              <a:lnSpc>
                <a:spcPct val="100000"/>
              </a:lnSpc>
              <a:spcBef>
                <a:spcPts val="1600"/>
              </a:spcBef>
              <a:spcAft>
                <a:spcPts val="0"/>
              </a:spcAft>
              <a:buSzPts val="1500"/>
              <a:buChar char="○"/>
              <a:defRPr sz="1200"/>
            </a:lvl2pPr>
            <a:lvl3pPr marL="1371600" lvl="2" indent="-323850">
              <a:spcBef>
                <a:spcPts val="1600"/>
              </a:spcBef>
              <a:spcAft>
                <a:spcPts val="0"/>
              </a:spcAft>
              <a:buSzPts val="1500"/>
              <a:buChar char="■"/>
              <a:defRPr/>
            </a:lvl3pPr>
            <a:lvl4pPr marL="1828800" lvl="3" indent="-323850">
              <a:spcBef>
                <a:spcPts val="1600"/>
              </a:spcBef>
              <a:spcAft>
                <a:spcPts val="0"/>
              </a:spcAft>
              <a:buSzPts val="1500"/>
              <a:buChar char="●"/>
              <a:defRPr/>
            </a:lvl4pPr>
            <a:lvl5pPr marL="2286000" lvl="4" indent="-323850">
              <a:spcBef>
                <a:spcPts val="1600"/>
              </a:spcBef>
              <a:spcAft>
                <a:spcPts val="0"/>
              </a:spcAft>
              <a:buSzPts val="1500"/>
              <a:buChar char="○"/>
              <a:defRPr/>
            </a:lvl5pPr>
            <a:lvl6pPr marL="2743200" lvl="5" indent="-323850">
              <a:spcBef>
                <a:spcPts val="1600"/>
              </a:spcBef>
              <a:spcAft>
                <a:spcPts val="0"/>
              </a:spcAft>
              <a:buSzPts val="1500"/>
              <a:buChar char="■"/>
              <a:defRPr/>
            </a:lvl6pPr>
            <a:lvl7pPr marL="3200400" lvl="6" indent="-323850">
              <a:spcBef>
                <a:spcPts val="1600"/>
              </a:spcBef>
              <a:spcAft>
                <a:spcPts val="0"/>
              </a:spcAft>
              <a:buSzPts val="1500"/>
              <a:buChar char="●"/>
              <a:defRPr/>
            </a:lvl7pPr>
            <a:lvl8pPr marL="3657600" lvl="7" indent="-323850">
              <a:spcBef>
                <a:spcPts val="1600"/>
              </a:spcBef>
              <a:spcAft>
                <a:spcPts val="0"/>
              </a:spcAft>
              <a:buSzPts val="1500"/>
              <a:buChar char="○"/>
              <a:defRPr/>
            </a:lvl8pPr>
            <a:lvl9pPr marL="4114800" lvl="8" indent="-323850">
              <a:spcBef>
                <a:spcPts val="1600"/>
              </a:spcBef>
              <a:spcAft>
                <a:spcPts val="1600"/>
              </a:spcAft>
              <a:buSzPts val="1500"/>
              <a:buChar char="■"/>
              <a:defRPr/>
            </a:lvl9pPr>
          </a:lstStyle>
          <a:p>
            <a:endParaRPr/>
          </a:p>
        </p:txBody>
      </p:sp>
      <p:sp>
        <p:nvSpPr>
          <p:cNvPr id="22" name="Google Shape;22;p4"/>
          <p:cNvSpPr txBox="1">
            <a:spLocks noGrp="1"/>
          </p:cNvSpPr>
          <p:nvPr>
            <p:ph type="title"/>
          </p:nvPr>
        </p:nvSpPr>
        <p:spPr>
          <a:xfrm>
            <a:off x="633875" y="1712250"/>
            <a:ext cx="1998300" cy="1719000"/>
          </a:xfrm>
          <a:prstGeom prst="rect">
            <a:avLst/>
          </a:prstGeom>
        </p:spPr>
        <p:txBody>
          <a:bodyPr spcFirstLastPara="1" wrap="square" lIns="91425" tIns="91425" rIns="91425" bIns="91425" anchor="ctr" anchorCtr="0">
            <a:noAutofit/>
          </a:bodyPr>
          <a:lstStyle>
            <a:lvl1pPr lvl="0" rtl="0">
              <a:lnSpc>
                <a:spcPct val="115000"/>
              </a:lnSpc>
              <a:spcBef>
                <a:spcPts val="0"/>
              </a:spcBef>
              <a:spcAft>
                <a:spcPts val="0"/>
              </a:spcAft>
              <a:buSzPts val="3000"/>
              <a:buNone/>
              <a:defRPr b="1">
                <a:solidFill>
                  <a:schemeClr val="lt1"/>
                </a:solidFill>
              </a:defRPr>
            </a:lvl1pPr>
            <a:lvl2pPr lvl="1" rtl="0">
              <a:lnSpc>
                <a:spcPct val="115000"/>
              </a:lnSpc>
              <a:spcBef>
                <a:spcPts val="0"/>
              </a:spcBef>
              <a:spcAft>
                <a:spcPts val="0"/>
              </a:spcAft>
              <a:buSzPts val="3000"/>
              <a:buNone/>
              <a:defRPr/>
            </a:lvl2pPr>
            <a:lvl3pPr lvl="2" rtl="0">
              <a:lnSpc>
                <a:spcPct val="115000"/>
              </a:lnSpc>
              <a:spcBef>
                <a:spcPts val="0"/>
              </a:spcBef>
              <a:spcAft>
                <a:spcPts val="0"/>
              </a:spcAft>
              <a:buSzPts val="3000"/>
              <a:buNone/>
              <a:defRPr/>
            </a:lvl3pPr>
            <a:lvl4pPr lvl="3" rtl="0">
              <a:lnSpc>
                <a:spcPct val="115000"/>
              </a:lnSpc>
              <a:spcBef>
                <a:spcPts val="0"/>
              </a:spcBef>
              <a:spcAft>
                <a:spcPts val="0"/>
              </a:spcAft>
              <a:buSzPts val="3000"/>
              <a:buNone/>
              <a:defRPr/>
            </a:lvl4pPr>
            <a:lvl5pPr lvl="4" rtl="0">
              <a:lnSpc>
                <a:spcPct val="115000"/>
              </a:lnSpc>
              <a:spcBef>
                <a:spcPts val="0"/>
              </a:spcBef>
              <a:spcAft>
                <a:spcPts val="0"/>
              </a:spcAft>
              <a:buSzPts val="3000"/>
              <a:buNone/>
              <a:defRPr/>
            </a:lvl5pPr>
            <a:lvl6pPr lvl="5" rtl="0">
              <a:lnSpc>
                <a:spcPct val="115000"/>
              </a:lnSpc>
              <a:spcBef>
                <a:spcPts val="0"/>
              </a:spcBef>
              <a:spcAft>
                <a:spcPts val="0"/>
              </a:spcAft>
              <a:buSzPts val="3000"/>
              <a:buNone/>
              <a:defRPr/>
            </a:lvl6pPr>
            <a:lvl7pPr lvl="6" rtl="0">
              <a:lnSpc>
                <a:spcPct val="115000"/>
              </a:lnSpc>
              <a:spcBef>
                <a:spcPts val="0"/>
              </a:spcBef>
              <a:spcAft>
                <a:spcPts val="0"/>
              </a:spcAft>
              <a:buSzPts val="3000"/>
              <a:buNone/>
              <a:defRPr/>
            </a:lvl7pPr>
            <a:lvl8pPr lvl="7" rtl="0">
              <a:lnSpc>
                <a:spcPct val="115000"/>
              </a:lnSpc>
              <a:spcBef>
                <a:spcPts val="0"/>
              </a:spcBef>
              <a:spcAft>
                <a:spcPts val="0"/>
              </a:spcAft>
              <a:buSzPts val="3000"/>
              <a:buNone/>
              <a:defRPr/>
            </a:lvl8pPr>
            <a:lvl9pPr lvl="8" rtl="0">
              <a:lnSpc>
                <a:spcPct val="115000"/>
              </a:lnSpc>
              <a:spcBef>
                <a:spcPts val="0"/>
              </a:spcBef>
              <a:spcAft>
                <a:spcPts val="0"/>
              </a:spcAft>
              <a:buSzPts val="30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3"/>
        <p:cNvGrpSpPr/>
        <p:nvPr/>
      </p:nvGrpSpPr>
      <p:grpSpPr>
        <a:xfrm>
          <a:off x="0" y="0"/>
          <a:ext cx="0" cy="0"/>
          <a:chOff x="0" y="0"/>
          <a:chExt cx="0" cy="0"/>
        </a:xfrm>
      </p:grpSpPr>
      <p:sp>
        <p:nvSpPr>
          <p:cNvPr id="24" name="Google Shape;24;p5"/>
          <p:cNvSpPr/>
          <p:nvPr/>
        </p:nvSpPr>
        <p:spPr>
          <a:xfrm flipH="1">
            <a:off x="-116825" y="-79800"/>
            <a:ext cx="3012300" cy="5303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5"/>
          <p:cNvSpPr txBox="1">
            <a:spLocks noGrp="1"/>
          </p:cNvSpPr>
          <p:nvPr>
            <p:ph type="title"/>
          </p:nvPr>
        </p:nvSpPr>
        <p:spPr>
          <a:xfrm>
            <a:off x="629875" y="1712250"/>
            <a:ext cx="2185500" cy="1719000"/>
          </a:xfrm>
          <a:prstGeom prst="rect">
            <a:avLst/>
          </a:prstGeom>
        </p:spPr>
        <p:txBody>
          <a:bodyPr spcFirstLastPara="1" wrap="square" lIns="91425" tIns="91425" rIns="91425" bIns="91425" anchor="ctr" anchorCtr="0">
            <a:noAutofit/>
          </a:bodyPr>
          <a:lstStyle>
            <a:lvl1pPr lvl="0" rtl="0">
              <a:lnSpc>
                <a:spcPct val="115000"/>
              </a:lnSpc>
              <a:spcBef>
                <a:spcPts val="0"/>
              </a:spcBef>
              <a:spcAft>
                <a:spcPts val="0"/>
              </a:spcAft>
              <a:buSzPts val="3000"/>
              <a:buNone/>
              <a:defRPr b="1">
                <a:solidFill>
                  <a:schemeClr val="lt1"/>
                </a:solidFill>
              </a:defRPr>
            </a:lvl1pPr>
            <a:lvl2pPr lvl="1" rtl="0">
              <a:lnSpc>
                <a:spcPct val="115000"/>
              </a:lnSpc>
              <a:spcBef>
                <a:spcPts val="0"/>
              </a:spcBef>
              <a:spcAft>
                <a:spcPts val="0"/>
              </a:spcAft>
              <a:buSzPts val="3000"/>
              <a:buNone/>
              <a:defRPr/>
            </a:lvl2pPr>
            <a:lvl3pPr lvl="2" rtl="0">
              <a:lnSpc>
                <a:spcPct val="115000"/>
              </a:lnSpc>
              <a:spcBef>
                <a:spcPts val="0"/>
              </a:spcBef>
              <a:spcAft>
                <a:spcPts val="0"/>
              </a:spcAft>
              <a:buSzPts val="3000"/>
              <a:buNone/>
              <a:defRPr/>
            </a:lvl3pPr>
            <a:lvl4pPr lvl="3" rtl="0">
              <a:lnSpc>
                <a:spcPct val="115000"/>
              </a:lnSpc>
              <a:spcBef>
                <a:spcPts val="0"/>
              </a:spcBef>
              <a:spcAft>
                <a:spcPts val="0"/>
              </a:spcAft>
              <a:buSzPts val="3000"/>
              <a:buNone/>
              <a:defRPr/>
            </a:lvl4pPr>
            <a:lvl5pPr lvl="4" rtl="0">
              <a:lnSpc>
                <a:spcPct val="115000"/>
              </a:lnSpc>
              <a:spcBef>
                <a:spcPts val="0"/>
              </a:spcBef>
              <a:spcAft>
                <a:spcPts val="0"/>
              </a:spcAft>
              <a:buSzPts val="3000"/>
              <a:buNone/>
              <a:defRPr/>
            </a:lvl5pPr>
            <a:lvl6pPr lvl="5" rtl="0">
              <a:lnSpc>
                <a:spcPct val="115000"/>
              </a:lnSpc>
              <a:spcBef>
                <a:spcPts val="0"/>
              </a:spcBef>
              <a:spcAft>
                <a:spcPts val="0"/>
              </a:spcAft>
              <a:buSzPts val="3000"/>
              <a:buNone/>
              <a:defRPr/>
            </a:lvl6pPr>
            <a:lvl7pPr lvl="6" rtl="0">
              <a:lnSpc>
                <a:spcPct val="115000"/>
              </a:lnSpc>
              <a:spcBef>
                <a:spcPts val="0"/>
              </a:spcBef>
              <a:spcAft>
                <a:spcPts val="0"/>
              </a:spcAft>
              <a:buSzPts val="3000"/>
              <a:buNone/>
              <a:defRPr/>
            </a:lvl7pPr>
            <a:lvl8pPr lvl="7" rtl="0">
              <a:lnSpc>
                <a:spcPct val="115000"/>
              </a:lnSpc>
              <a:spcBef>
                <a:spcPts val="0"/>
              </a:spcBef>
              <a:spcAft>
                <a:spcPts val="0"/>
              </a:spcAft>
              <a:buSzPts val="3000"/>
              <a:buNone/>
              <a:defRPr/>
            </a:lvl8pPr>
            <a:lvl9pPr lvl="8" rtl="0">
              <a:lnSpc>
                <a:spcPct val="115000"/>
              </a:lnSpc>
              <a:spcBef>
                <a:spcPts val="0"/>
              </a:spcBef>
              <a:spcAft>
                <a:spcPts val="0"/>
              </a:spcAft>
              <a:buSzPts val="3000"/>
              <a:buNone/>
              <a:defRPr/>
            </a:lvl9pPr>
          </a:lstStyle>
          <a:p>
            <a:endParaRPr/>
          </a:p>
        </p:txBody>
      </p:sp>
      <p:sp>
        <p:nvSpPr>
          <p:cNvPr id="26" name="Google Shape;26;p5"/>
          <p:cNvSpPr txBox="1">
            <a:spLocks noGrp="1"/>
          </p:cNvSpPr>
          <p:nvPr>
            <p:ph type="subTitle" idx="1"/>
          </p:nvPr>
        </p:nvSpPr>
        <p:spPr>
          <a:xfrm>
            <a:off x="4377349" y="937350"/>
            <a:ext cx="2612700" cy="444300"/>
          </a:xfrm>
          <a:prstGeom prst="rect">
            <a:avLst/>
          </a:prstGeom>
        </p:spPr>
        <p:txBody>
          <a:bodyPr spcFirstLastPara="1" wrap="square" lIns="91425" tIns="91425" rIns="91425" bIns="91425" anchor="t" anchorCtr="0">
            <a:noAutofit/>
          </a:bodyPr>
          <a:lstStyle>
            <a:lvl1pPr marL="0" marR="0" lvl="0" indent="-127000" rtl="0">
              <a:lnSpc>
                <a:spcPct val="115000"/>
              </a:lnSpc>
              <a:spcBef>
                <a:spcPts val="0"/>
              </a:spcBef>
              <a:spcAft>
                <a:spcPts val="0"/>
              </a:spcAft>
              <a:buClr>
                <a:schemeClr val="dk1"/>
              </a:buClr>
              <a:buSzPts val="2000"/>
              <a:buNone/>
              <a:defRPr sz="2000" b="1"/>
            </a:lvl1pPr>
            <a:lvl2pPr lvl="1" rtl="0">
              <a:lnSpc>
                <a:spcPct val="115000"/>
              </a:lnSpc>
              <a:spcBef>
                <a:spcPts val="0"/>
              </a:spcBef>
              <a:spcAft>
                <a:spcPts val="0"/>
              </a:spcAft>
              <a:buSzPts val="1500"/>
              <a:buNone/>
              <a:defRPr/>
            </a:lvl2pPr>
            <a:lvl3pPr lvl="2" rtl="0">
              <a:lnSpc>
                <a:spcPct val="115000"/>
              </a:lnSpc>
              <a:spcBef>
                <a:spcPts val="1600"/>
              </a:spcBef>
              <a:spcAft>
                <a:spcPts val="0"/>
              </a:spcAft>
              <a:buSzPts val="1500"/>
              <a:buNone/>
              <a:defRPr/>
            </a:lvl3pPr>
            <a:lvl4pPr lvl="3" rtl="0">
              <a:lnSpc>
                <a:spcPct val="115000"/>
              </a:lnSpc>
              <a:spcBef>
                <a:spcPts val="1600"/>
              </a:spcBef>
              <a:spcAft>
                <a:spcPts val="0"/>
              </a:spcAft>
              <a:buSzPts val="1500"/>
              <a:buNone/>
              <a:defRPr/>
            </a:lvl4pPr>
            <a:lvl5pPr lvl="4" rtl="0">
              <a:lnSpc>
                <a:spcPct val="115000"/>
              </a:lnSpc>
              <a:spcBef>
                <a:spcPts val="1600"/>
              </a:spcBef>
              <a:spcAft>
                <a:spcPts val="0"/>
              </a:spcAft>
              <a:buSzPts val="1500"/>
              <a:buNone/>
              <a:defRPr/>
            </a:lvl5pPr>
            <a:lvl6pPr lvl="5" rtl="0">
              <a:lnSpc>
                <a:spcPct val="115000"/>
              </a:lnSpc>
              <a:spcBef>
                <a:spcPts val="1600"/>
              </a:spcBef>
              <a:spcAft>
                <a:spcPts val="0"/>
              </a:spcAft>
              <a:buSzPts val="1500"/>
              <a:buNone/>
              <a:defRPr/>
            </a:lvl6pPr>
            <a:lvl7pPr lvl="6" rtl="0">
              <a:lnSpc>
                <a:spcPct val="115000"/>
              </a:lnSpc>
              <a:spcBef>
                <a:spcPts val="1600"/>
              </a:spcBef>
              <a:spcAft>
                <a:spcPts val="0"/>
              </a:spcAft>
              <a:buSzPts val="1500"/>
              <a:buNone/>
              <a:defRPr/>
            </a:lvl7pPr>
            <a:lvl8pPr lvl="7" rtl="0">
              <a:lnSpc>
                <a:spcPct val="115000"/>
              </a:lnSpc>
              <a:spcBef>
                <a:spcPts val="1600"/>
              </a:spcBef>
              <a:spcAft>
                <a:spcPts val="0"/>
              </a:spcAft>
              <a:buSzPts val="1500"/>
              <a:buNone/>
              <a:defRPr/>
            </a:lvl8pPr>
            <a:lvl9pPr lvl="8" rtl="0">
              <a:lnSpc>
                <a:spcPct val="115000"/>
              </a:lnSpc>
              <a:spcBef>
                <a:spcPts val="1600"/>
              </a:spcBef>
              <a:spcAft>
                <a:spcPts val="1600"/>
              </a:spcAft>
              <a:buSzPts val="1500"/>
              <a:buNone/>
              <a:defRPr/>
            </a:lvl9pPr>
          </a:lstStyle>
          <a:p>
            <a:endParaRPr/>
          </a:p>
        </p:txBody>
      </p:sp>
      <p:sp>
        <p:nvSpPr>
          <p:cNvPr id="27" name="Google Shape;27;p5"/>
          <p:cNvSpPr txBox="1">
            <a:spLocks noGrp="1"/>
          </p:cNvSpPr>
          <p:nvPr>
            <p:ph type="subTitle" idx="2"/>
          </p:nvPr>
        </p:nvSpPr>
        <p:spPr>
          <a:xfrm>
            <a:off x="4374125" y="1381600"/>
            <a:ext cx="2616000" cy="1113900"/>
          </a:xfrm>
          <a:prstGeom prst="rect">
            <a:avLst/>
          </a:prstGeom>
        </p:spPr>
        <p:txBody>
          <a:bodyPr spcFirstLastPara="1" wrap="square" lIns="91425" tIns="91425" rIns="91425" bIns="91425" anchor="t" anchorCtr="0">
            <a:noAutofit/>
          </a:bodyPr>
          <a:lstStyle>
            <a:lvl1pPr marL="0" marR="0" lvl="0" indent="-95250" rtl="0">
              <a:lnSpc>
                <a:spcPct val="115000"/>
              </a:lnSpc>
              <a:spcBef>
                <a:spcPts val="0"/>
              </a:spcBef>
              <a:spcAft>
                <a:spcPts val="0"/>
              </a:spcAft>
              <a:buSzPts val="1500"/>
              <a:buNone/>
              <a:defRPr/>
            </a:lvl1pPr>
            <a:lvl2pPr lvl="1" rtl="0">
              <a:lnSpc>
                <a:spcPct val="115000"/>
              </a:lnSpc>
              <a:spcBef>
                <a:spcPts val="0"/>
              </a:spcBef>
              <a:spcAft>
                <a:spcPts val="0"/>
              </a:spcAft>
              <a:buSzPts val="1500"/>
              <a:buNone/>
              <a:defRPr/>
            </a:lvl2pPr>
            <a:lvl3pPr lvl="2" rtl="0">
              <a:lnSpc>
                <a:spcPct val="115000"/>
              </a:lnSpc>
              <a:spcBef>
                <a:spcPts val="1600"/>
              </a:spcBef>
              <a:spcAft>
                <a:spcPts val="0"/>
              </a:spcAft>
              <a:buSzPts val="1500"/>
              <a:buNone/>
              <a:defRPr/>
            </a:lvl3pPr>
            <a:lvl4pPr lvl="3" rtl="0">
              <a:lnSpc>
                <a:spcPct val="115000"/>
              </a:lnSpc>
              <a:spcBef>
                <a:spcPts val="1600"/>
              </a:spcBef>
              <a:spcAft>
                <a:spcPts val="0"/>
              </a:spcAft>
              <a:buSzPts val="1500"/>
              <a:buNone/>
              <a:defRPr/>
            </a:lvl4pPr>
            <a:lvl5pPr lvl="4" rtl="0">
              <a:lnSpc>
                <a:spcPct val="115000"/>
              </a:lnSpc>
              <a:spcBef>
                <a:spcPts val="1600"/>
              </a:spcBef>
              <a:spcAft>
                <a:spcPts val="0"/>
              </a:spcAft>
              <a:buSzPts val="1500"/>
              <a:buNone/>
              <a:defRPr/>
            </a:lvl5pPr>
            <a:lvl6pPr lvl="5" rtl="0">
              <a:lnSpc>
                <a:spcPct val="115000"/>
              </a:lnSpc>
              <a:spcBef>
                <a:spcPts val="1600"/>
              </a:spcBef>
              <a:spcAft>
                <a:spcPts val="0"/>
              </a:spcAft>
              <a:buSzPts val="1500"/>
              <a:buNone/>
              <a:defRPr/>
            </a:lvl6pPr>
            <a:lvl7pPr lvl="6" rtl="0">
              <a:lnSpc>
                <a:spcPct val="115000"/>
              </a:lnSpc>
              <a:spcBef>
                <a:spcPts val="1600"/>
              </a:spcBef>
              <a:spcAft>
                <a:spcPts val="0"/>
              </a:spcAft>
              <a:buSzPts val="1500"/>
              <a:buNone/>
              <a:defRPr/>
            </a:lvl7pPr>
            <a:lvl8pPr lvl="7" rtl="0">
              <a:lnSpc>
                <a:spcPct val="115000"/>
              </a:lnSpc>
              <a:spcBef>
                <a:spcPts val="1600"/>
              </a:spcBef>
              <a:spcAft>
                <a:spcPts val="0"/>
              </a:spcAft>
              <a:buSzPts val="1500"/>
              <a:buNone/>
              <a:defRPr/>
            </a:lvl8pPr>
            <a:lvl9pPr lvl="8" rtl="0">
              <a:lnSpc>
                <a:spcPct val="115000"/>
              </a:lnSpc>
              <a:spcBef>
                <a:spcPts val="1600"/>
              </a:spcBef>
              <a:spcAft>
                <a:spcPts val="1600"/>
              </a:spcAft>
              <a:buSzPts val="1500"/>
              <a:buNone/>
              <a:defRPr/>
            </a:lvl9pPr>
          </a:lstStyle>
          <a:p>
            <a:endParaRPr/>
          </a:p>
        </p:txBody>
      </p:sp>
      <p:sp>
        <p:nvSpPr>
          <p:cNvPr id="28" name="Google Shape;28;p5"/>
          <p:cNvSpPr txBox="1">
            <a:spLocks noGrp="1"/>
          </p:cNvSpPr>
          <p:nvPr>
            <p:ph type="subTitle" idx="3"/>
          </p:nvPr>
        </p:nvSpPr>
        <p:spPr>
          <a:xfrm>
            <a:off x="4377345" y="2860450"/>
            <a:ext cx="2615100" cy="444300"/>
          </a:xfrm>
          <a:prstGeom prst="rect">
            <a:avLst/>
          </a:prstGeom>
        </p:spPr>
        <p:txBody>
          <a:bodyPr spcFirstLastPara="1" wrap="square" lIns="91425" tIns="91425" rIns="91425" bIns="91425" anchor="t" anchorCtr="0">
            <a:noAutofit/>
          </a:bodyPr>
          <a:lstStyle>
            <a:lvl1pPr marL="0" marR="0" lvl="0" indent="-127000" rtl="0">
              <a:lnSpc>
                <a:spcPct val="115000"/>
              </a:lnSpc>
              <a:spcBef>
                <a:spcPts val="0"/>
              </a:spcBef>
              <a:spcAft>
                <a:spcPts val="0"/>
              </a:spcAft>
              <a:buClr>
                <a:schemeClr val="dk1"/>
              </a:buClr>
              <a:buSzPts val="2000"/>
              <a:buNone/>
              <a:defRPr sz="2000" b="1"/>
            </a:lvl1pPr>
            <a:lvl2pPr lvl="1" rtl="0">
              <a:lnSpc>
                <a:spcPct val="115000"/>
              </a:lnSpc>
              <a:spcBef>
                <a:spcPts val="0"/>
              </a:spcBef>
              <a:spcAft>
                <a:spcPts val="0"/>
              </a:spcAft>
              <a:buSzPts val="1500"/>
              <a:buNone/>
              <a:defRPr/>
            </a:lvl2pPr>
            <a:lvl3pPr lvl="2" rtl="0">
              <a:lnSpc>
                <a:spcPct val="115000"/>
              </a:lnSpc>
              <a:spcBef>
                <a:spcPts val="1600"/>
              </a:spcBef>
              <a:spcAft>
                <a:spcPts val="0"/>
              </a:spcAft>
              <a:buSzPts val="1500"/>
              <a:buNone/>
              <a:defRPr/>
            </a:lvl3pPr>
            <a:lvl4pPr lvl="3" rtl="0">
              <a:lnSpc>
                <a:spcPct val="115000"/>
              </a:lnSpc>
              <a:spcBef>
                <a:spcPts val="1600"/>
              </a:spcBef>
              <a:spcAft>
                <a:spcPts val="0"/>
              </a:spcAft>
              <a:buSzPts val="1500"/>
              <a:buNone/>
              <a:defRPr/>
            </a:lvl4pPr>
            <a:lvl5pPr lvl="4" rtl="0">
              <a:lnSpc>
                <a:spcPct val="115000"/>
              </a:lnSpc>
              <a:spcBef>
                <a:spcPts val="1600"/>
              </a:spcBef>
              <a:spcAft>
                <a:spcPts val="0"/>
              </a:spcAft>
              <a:buSzPts val="1500"/>
              <a:buNone/>
              <a:defRPr/>
            </a:lvl5pPr>
            <a:lvl6pPr lvl="5" rtl="0">
              <a:lnSpc>
                <a:spcPct val="115000"/>
              </a:lnSpc>
              <a:spcBef>
                <a:spcPts val="1600"/>
              </a:spcBef>
              <a:spcAft>
                <a:spcPts val="0"/>
              </a:spcAft>
              <a:buSzPts val="1500"/>
              <a:buNone/>
              <a:defRPr/>
            </a:lvl6pPr>
            <a:lvl7pPr lvl="6" rtl="0">
              <a:lnSpc>
                <a:spcPct val="115000"/>
              </a:lnSpc>
              <a:spcBef>
                <a:spcPts val="1600"/>
              </a:spcBef>
              <a:spcAft>
                <a:spcPts val="0"/>
              </a:spcAft>
              <a:buSzPts val="1500"/>
              <a:buNone/>
              <a:defRPr/>
            </a:lvl7pPr>
            <a:lvl8pPr lvl="7" rtl="0">
              <a:lnSpc>
                <a:spcPct val="115000"/>
              </a:lnSpc>
              <a:spcBef>
                <a:spcPts val="1600"/>
              </a:spcBef>
              <a:spcAft>
                <a:spcPts val="0"/>
              </a:spcAft>
              <a:buSzPts val="1500"/>
              <a:buNone/>
              <a:defRPr/>
            </a:lvl8pPr>
            <a:lvl9pPr lvl="8" rtl="0">
              <a:lnSpc>
                <a:spcPct val="115000"/>
              </a:lnSpc>
              <a:spcBef>
                <a:spcPts val="1600"/>
              </a:spcBef>
              <a:spcAft>
                <a:spcPts val="1600"/>
              </a:spcAft>
              <a:buSzPts val="1500"/>
              <a:buNone/>
              <a:defRPr/>
            </a:lvl9pPr>
          </a:lstStyle>
          <a:p>
            <a:endParaRPr/>
          </a:p>
        </p:txBody>
      </p:sp>
      <p:sp>
        <p:nvSpPr>
          <p:cNvPr id="29" name="Google Shape;29;p5"/>
          <p:cNvSpPr txBox="1">
            <a:spLocks noGrp="1"/>
          </p:cNvSpPr>
          <p:nvPr>
            <p:ph type="subTitle" idx="4"/>
          </p:nvPr>
        </p:nvSpPr>
        <p:spPr>
          <a:xfrm>
            <a:off x="4374125" y="3304725"/>
            <a:ext cx="2612700" cy="1115700"/>
          </a:xfrm>
          <a:prstGeom prst="rect">
            <a:avLst/>
          </a:prstGeom>
        </p:spPr>
        <p:txBody>
          <a:bodyPr spcFirstLastPara="1" wrap="square" lIns="91425" tIns="91425" rIns="91425" bIns="91425" anchor="t" anchorCtr="0">
            <a:noAutofit/>
          </a:bodyPr>
          <a:lstStyle>
            <a:lvl1pPr marL="0" marR="0" lvl="0" indent="-95250" rtl="0">
              <a:lnSpc>
                <a:spcPct val="115000"/>
              </a:lnSpc>
              <a:spcBef>
                <a:spcPts val="0"/>
              </a:spcBef>
              <a:spcAft>
                <a:spcPts val="0"/>
              </a:spcAft>
              <a:buSzPts val="1500"/>
              <a:buNone/>
              <a:defRPr/>
            </a:lvl1pPr>
            <a:lvl2pPr lvl="1" rtl="0">
              <a:lnSpc>
                <a:spcPct val="115000"/>
              </a:lnSpc>
              <a:spcBef>
                <a:spcPts val="0"/>
              </a:spcBef>
              <a:spcAft>
                <a:spcPts val="0"/>
              </a:spcAft>
              <a:buSzPts val="1500"/>
              <a:buNone/>
              <a:defRPr/>
            </a:lvl2pPr>
            <a:lvl3pPr lvl="2" rtl="0">
              <a:lnSpc>
                <a:spcPct val="115000"/>
              </a:lnSpc>
              <a:spcBef>
                <a:spcPts val="1600"/>
              </a:spcBef>
              <a:spcAft>
                <a:spcPts val="0"/>
              </a:spcAft>
              <a:buSzPts val="1500"/>
              <a:buNone/>
              <a:defRPr/>
            </a:lvl3pPr>
            <a:lvl4pPr lvl="3" rtl="0">
              <a:lnSpc>
                <a:spcPct val="115000"/>
              </a:lnSpc>
              <a:spcBef>
                <a:spcPts val="1600"/>
              </a:spcBef>
              <a:spcAft>
                <a:spcPts val="0"/>
              </a:spcAft>
              <a:buSzPts val="1500"/>
              <a:buNone/>
              <a:defRPr/>
            </a:lvl4pPr>
            <a:lvl5pPr lvl="4" rtl="0">
              <a:lnSpc>
                <a:spcPct val="115000"/>
              </a:lnSpc>
              <a:spcBef>
                <a:spcPts val="1600"/>
              </a:spcBef>
              <a:spcAft>
                <a:spcPts val="0"/>
              </a:spcAft>
              <a:buSzPts val="1500"/>
              <a:buNone/>
              <a:defRPr/>
            </a:lvl5pPr>
            <a:lvl6pPr lvl="5" rtl="0">
              <a:lnSpc>
                <a:spcPct val="115000"/>
              </a:lnSpc>
              <a:spcBef>
                <a:spcPts val="1600"/>
              </a:spcBef>
              <a:spcAft>
                <a:spcPts val="0"/>
              </a:spcAft>
              <a:buSzPts val="1500"/>
              <a:buNone/>
              <a:defRPr/>
            </a:lvl6pPr>
            <a:lvl7pPr lvl="6" rtl="0">
              <a:lnSpc>
                <a:spcPct val="115000"/>
              </a:lnSpc>
              <a:spcBef>
                <a:spcPts val="1600"/>
              </a:spcBef>
              <a:spcAft>
                <a:spcPts val="0"/>
              </a:spcAft>
              <a:buSzPts val="1500"/>
              <a:buNone/>
              <a:defRPr/>
            </a:lvl7pPr>
            <a:lvl8pPr lvl="7" rtl="0">
              <a:lnSpc>
                <a:spcPct val="115000"/>
              </a:lnSpc>
              <a:spcBef>
                <a:spcPts val="1600"/>
              </a:spcBef>
              <a:spcAft>
                <a:spcPts val="0"/>
              </a:spcAft>
              <a:buSzPts val="1500"/>
              <a:buNone/>
              <a:defRPr/>
            </a:lvl8pPr>
            <a:lvl9pPr lvl="8" rtl="0">
              <a:lnSpc>
                <a:spcPct val="115000"/>
              </a:lnSpc>
              <a:spcBef>
                <a:spcPts val="1600"/>
              </a:spcBef>
              <a:spcAft>
                <a:spcPts val="1600"/>
              </a:spcAft>
              <a:buSzPts val="15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0"/>
        <p:cNvGrpSpPr/>
        <p:nvPr/>
      </p:nvGrpSpPr>
      <p:grpSpPr>
        <a:xfrm>
          <a:off x="0" y="0"/>
          <a:ext cx="0" cy="0"/>
          <a:chOff x="0" y="0"/>
          <a:chExt cx="0" cy="0"/>
        </a:xfrm>
      </p:grpSpPr>
      <p:sp>
        <p:nvSpPr>
          <p:cNvPr id="31" name="Google Shape;31;p6"/>
          <p:cNvSpPr/>
          <p:nvPr/>
        </p:nvSpPr>
        <p:spPr>
          <a:xfrm flipH="1">
            <a:off x="-116825" y="-79800"/>
            <a:ext cx="3012300" cy="5303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6"/>
          <p:cNvSpPr txBox="1">
            <a:spLocks noGrp="1"/>
          </p:cNvSpPr>
          <p:nvPr>
            <p:ph type="title"/>
          </p:nvPr>
        </p:nvSpPr>
        <p:spPr>
          <a:xfrm>
            <a:off x="629875" y="1712250"/>
            <a:ext cx="2185500" cy="1719000"/>
          </a:xfrm>
          <a:prstGeom prst="rect">
            <a:avLst/>
          </a:prstGeom>
        </p:spPr>
        <p:txBody>
          <a:bodyPr spcFirstLastPara="1" wrap="square" lIns="91425" tIns="91425" rIns="91425" bIns="91425" anchor="ctr" anchorCtr="0">
            <a:noAutofit/>
          </a:bodyPr>
          <a:lstStyle>
            <a:lvl1pPr lvl="0" rtl="0">
              <a:lnSpc>
                <a:spcPct val="115000"/>
              </a:lnSpc>
              <a:spcBef>
                <a:spcPts val="0"/>
              </a:spcBef>
              <a:spcAft>
                <a:spcPts val="0"/>
              </a:spcAft>
              <a:buSzPts val="3000"/>
              <a:buNone/>
              <a:defRPr b="1">
                <a:solidFill>
                  <a:schemeClr val="lt1"/>
                </a:solidFill>
              </a:defRPr>
            </a:lvl1pPr>
            <a:lvl2pPr lvl="1" rtl="0">
              <a:lnSpc>
                <a:spcPct val="115000"/>
              </a:lnSpc>
              <a:spcBef>
                <a:spcPts val="0"/>
              </a:spcBef>
              <a:spcAft>
                <a:spcPts val="0"/>
              </a:spcAft>
              <a:buSzPts val="3000"/>
              <a:buNone/>
              <a:defRPr/>
            </a:lvl2pPr>
            <a:lvl3pPr lvl="2" rtl="0">
              <a:lnSpc>
                <a:spcPct val="115000"/>
              </a:lnSpc>
              <a:spcBef>
                <a:spcPts val="0"/>
              </a:spcBef>
              <a:spcAft>
                <a:spcPts val="0"/>
              </a:spcAft>
              <a:buSzPts val="3000"/>
              <a:buNone/>
              <a:defRPr/>
            </a:lvl3pPr>
            <a:lvl4pPr lvl="3" rtl="0">
              <a:lnSpc>
                <a:spcPct val="115000"/>
              </a:lnSpc>
              <a:spcBef>
                <a:spcPts val="0"/>
              </a:spcBef>
              <a:spcAft>
                <a:spcPts val="0"/>
              </a:spcAft>
              <a:buSzPts val="3000"/>
              <a:buNone/>
              <a:defRPr/>
            </a:lvl4pPr>
            <a:lvl5pPr lvl="4" rtl="0">
              <a:lnSpc>
                <a:spcPct val="115000"/>
              </a:lnSpc>
              <a:spcBef>
                <a:spcPts val="0"/>
              </a:spcBef>
              <a:spcAft>
                <a:spcPts val="0"/>
              </a:spcAft>
              <a:buSzPts val="3000"/>
              <a:buNone/>
              <a:defRPr/>
            </a:lvl5pPr>
            <a:lvl6pPr lvl="5" rtl="0">
              <a:lnSpc>
                <a:spcPct val="115000"/>
              </a:lnSpc>
              <a:spcBef>
                <a:spcPts val="0"/>
              </a:spcBef>
              <a:spcAft>
                <a:spcPts val="0"/>
              </a:spcAft>
              <a:buSzPts val="3000"/>
              <a:buNone/>
              <a:defRPr/>
            </a:lvl6pPr>
            <a:lvl7pPr lvl="6" rtl="0">
              <a:lnSpc>
                <a:spcPct val="115000"/>
              </a:lnSpc>
              <a:spcBef>
                <a:spcPts val="0"/>
              </a:spcBef>
              <a:spcAft>
                <a:spcPts val="0"/>
              </a:spcAft>
              <a:buSzPts val="3000"/>
              <a:buNone/>
              <a:defRPr/>
            </a:lvl7pPr>
            <a:lvl8pPr lvl="7" rtl="0">
              <a:lnSpc>
                <a:spcPct val="115000"/>
              </a:lnSpc>
              <a:spcBef>
                <a:spcPts val="0"/>
              </a:spcBef>
              <a:spcAft>
                <a:spcPts val="0"/>
              </a:spcAft>
              <a:buSzPts val="3000"/>
              <a:buNone/>
              <a:defRPr/>
            </a:lvl8pPr>
            <a:lvl9pPr lvl="8" rtl="0">
              <a:lnSpc>
                <a:spcPct val="115000"/>
              </a:lnSpc>
              <a:spcBef>
                <a:spcPts val="0"/>
              </a:spcBef>
              <a:spcAft>
                <a:spcPts val="0"/>
              </a:spcAft>
              <a:buSzPts val="30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3"/>
        <p:cNvGrpSpPr/>
        <p:nvPr/>
      </p:nvGrpSpPr>
      <p:grpSpPr>
        <a:xfrm>
          <a:off x="0" y="0"/>
          <a:ext cx="0" cy="0"/>
          <a:chOff x="0" y="0"/>
          <a:chExt cx="0" cy="0"/>
        </a:xfrm>
      </p:grpSpPr>
      <p:sp>
        <p:nvSpPr>
          <p:cNvPr id="34" name="Google Shape;34;p7"/>
          <p:cNvSpPr/>
          <p:nvPr/>
        </p:nvSpPr>
        <p:spPr>
          <a:xfrm rot="10800000" flipH="1">
            <a:off x="-47850" y="4100525"/>
            <a:ext cx="9239700" cy="12069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7"/>
          <p:cNvSpPr txBox="1">
            <a:spLocks noGrp="1"/>
          </p:cNvSpPr>
          <p:nvPr>
            <p:ph type="title"/>
          </p:nvPr>
        </p:nvSpPr>
        <p:spPr>
          <a:xfrm>
            <a:off x="4653950" y="815025"/>
            <a:ext cx="3345000" cy="15741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3600"/>
              <a:buNone/>
              <a:defRPr b="1"/>
            </a:lvl1pPr>
            <a:lvl2pPr lvl="1" algn="ctr" rtl="0">
              <a:spcBef>
                <a:spcPts val="0"/>
              </a:spcBef>
              <a:spcAft>
                <a:spcPts val="0"/>
              </a:spcAft>
              <a:buSzPts val="3600"/>
              <a:buNone/>
              <a:defRPr sz="3600" b="1"/>
            </a:lvl2pPr>
            <a:lvl3pPr lvl="2" algn="ctr" rtl="0">
              <a:spcBef>
                <a:spcPts val="0"/>
              </a:spcBef>
              <a:spcAft>
                <a:spcPts val="0"/>
              </a:spcAft>
              <a:buSzPts val="3600"/>
              <a:buNone/>
              <a:defRPr sz="3600" b="1"/>
            </a:lvl3pPr>
            <a:lvl4pPr lvl="3" algn="ctr" rtl="0">
              <a:spcBef>
                <a:spcPts val="0"/>
              </a:spcBef>
              <a:spcAft>
                <a:spcPts val="0"/>
              </a:spcAft>
              <a:buSzPts val="3600"/>
              <a:buNone/>
              <a:defRPr sz="3600" b="1"/>
            </a:lvl4pPr>
            <a:lvl5pPr lvl="4" algn="ctr" rtl="0">
              <a:spcBef>
                <a:spcPts val="0"/>
              </a:spcBef>
              <a:spcAft>
                <a:spcPts val="0"/>
              </a:spcAft>
              <a:buSzPts val="3600"/>
              <a:buNone/>
              <a:defRPr sz="3600" b="1"/>
            </a:lvl5pPr>
            <a:lvl6pPr lvl="5" algn="ctr" rtl="0">
              <a:spcBef>
                <a:spcPts val="0"/>
              </a:spcBef>
              <a:spcAft>
                <a:spcPts val="0"/>
              </a:spcAft>
              <a:buSzPts val="3600"/>
              <a:buNone/>
              <a:defRPr sz="3600" b="1"/>
            </a:lvl6pPr>
            <a:lvl7pPr lvl="6" algn="ctr" rtl="0">
              <a:spcBef>
                <a:spcPts val="0"/>
              </a:spcBef>
              <a:spcAft>
                <a:spcPts val="0"/>
              </a:spcAft>
              <a:buSzPts val="3600"/>
              <a:buNone/>
              <a:defRPr sz="3600" b="1"/>
            </a:lvl7pPr>
            <a:lvl8pPr lvl="7" algn="ctr" rtl="0">
              <a:spcBef>
                <a:spcPts val="0"/>
              </a:spcBef>
              <a:spcAft>
                <a:spcPts val="0"/>
              </a:spcAft>
              <a:buSzPts val="3600"/>
              <a:buNone/>
              <a:defRPr sz="3600" b="1"/>
            </a:lvl8pPr>
            <a:lvl9pPr lvl="8" algn="ctr" rtl="0">
              <a:spcBef>
                <a:spcPts val="0"/>
              </a:spcBef>
              <a:spcAft>
                <a:spcPts val="0"/>
              </a:spcAft>
              <a:buSzPts val="3600"/>
              <a:buNone/>
              <a:defRPr sz="3600" b="1"/>
            </a:lvl9pPr>
          </a:lstStyle>
          <a:p>
            <a:endParaRPr/>
          </a:p>
        </p:txBody>
      </p:sp>
      <p:sp>
        <p:nvSpPr>
          <p:cNvPr id="36" name="Google Shape;36;p7"/>
          <p:cNvSpPr txBox="1">
            <a:spLocks noGrp="1"/>
          </p:cNvSpPr>
          <p:nvPr>
            <p:ph type="subTitle" idx="1"/>
          </p:nvPr>
        </p:nvSpPr>
        <p:spPr>
          <a:xfrm>
            <a:off x="4653950" y="2613925"/>
            <a:ext cx="3843300" cy="850200"/>
          </a:xfrm>
          <a:prstGeom prst="rect">
            <a:avLst/>
          </a:prstGeom>
        </p:spPr>
        <p:txBody>
          <a:bodyPr spcFirstLastPara="1" wrap="square" lIns="91425" tIns="91425" rIns="91425" bIns="91425" anchor="t" anchorCtr="0">
            <a:noAutofit/>
          </a:bodyPr>
          <a:lstStyle>
            <a:lvl1pPr lvl="0" rtl="0">
              <a:spcBef>
                <a:spcPts val="0"/>
              </a:spcBef>
              <a:spcAft>
                <a:spcPts val="0"/>
              </a:spcAft>
              <a:buSzPts val="1500"/>
              <a:buNone/>
              <a:defRPr>
                <a:solidFill>
                  <a:schemeClr val="dk1"/>
                </a:solidFill>
              </a:defRPr>
            </a:lvl1pPr>
            <a:lvl2pPr lvl="1" rtl="0">
              <a:spcBef>
                <a:spcPts val="1600"/>
              </a:spcBef>
              <a:spcAft>
                <a:spcPts val="0"/>
              </a:spcAft>
              <a:buSzPts val="1500"/>
              <a:buNone/>
              <a:defRPr/>
            </a:lvl2pPr>
            <a:lvl3pPr lvl="2" rtl="0">
              <a:spcBef>
                <a:spcPts val="1600"/>
              </a:spcBef>
              <a:spcAft>
                <a:spcPts val="0"/>
              </a:spcAft>
              <a:buSzPts val="1500"/>
              <a:buNone/>
              <a:defRPr/>
            </a:lvl3pPr>
            <a:lvl4pPr lvl="3" rtl="0">
              <a:spcBef>
                <a:spcPts val="1600"/>
              </a:spcBef>
              <a:spcAft>
                <a:spcPts val="0"/>
              </a:spcAft>
              <a:buSzPts val="1500"/>
              <a:buNone/>
              <a:defRPr/>
            </a:lvl4pPr>
            <a:lvl5pPr lvl="4" rtl="0">
              <a:spcBef>
                <a:spcPts val="1600"/>
              </a:spcBef>
              <a:spcAft>
                <a:spcPts val="0"/>
              </a:spcAft>
              <a:buSzPts val="1500"/>
              <a:buNone/>
              <a:defRPr/>
            </a:lvl5pPr>
            <a:lvl6pPr lvl="5" rtl="0">
              <a:spcBef>
                <a:spcPts val="1600"/>
              </a:spcBef>
              <a:spcAft>
                <a:spcPts val="0"/>
              </a:spcAft>
              <a:buSzPts val="1500"/>
              <a:buNone/>
              <a:defRPr/>
            </a:lvl6pPr>
            <a:lvl7pPr lvl="6" rtl="0">
              <a:spcBef>
                <a:spcPts val="1600"/>
              </a:spcBef>
              <a:spcAft>
                <a:spcPts val="0"/>
              </a:spcAft>
              <a:buSzPts val="1500"/>
              <a:buNone/>
              <a:defRPr/>
            </a:lvl7pPr>
            <a:lvl8pPr lvl="7" rtl="0">
              <a:spcBef>
                <a:spcPts val="1600"/>
              </a:spcBef>
              <a:spcAft>
                <a:spcPts val="0"/>
              </a:spcAft>
              <a:buSzPts val="1500"/>
              <a:buNone/>
              <a:defRPr/>
            </a:lvl8pPr>
            <a:lvl9pPr lvl="8" rtl="0">
              <a:spcBef>
                <a:spcPts val="1600"/>
              </a:spcBef>
              <a:spcAft>
                <a:spcPts val="1600"/>
              </a:spcAft>
              <a:buSzPts val="1500"/>
              <a:buNone/>
              <a:defRPr/>
            </a:lvl9pPr>
          </a:lstStyle>
          <a:p>
            <a:endParaRPr/>
          </a:p>
        </p:txBody>
      </p:sp>
      <p:sp>
        <p:nvSpPr>
          <p:cNvPr id="37" name="Google Shape;37;p7"/>
          <p:cNvSpPr/>
          <p:nvPr/>
        </p:nvSpPr>
        <p:spPr>
          <a:xfrm rot="-5402319">
            <a:off x="3686649" y="1353475"/>
            <a:ext cx="889500" cy="1464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8"/>
        <p:cNvGrpSpPr/>
        <p:nvPr/>
      </p:nvGrpSpPr>
      <p:grpSpPr>
        <a:xfrm>
          <a:off x="0" y="0"/>
          <a:ext cx="0" cy="0"/>
          <a:chOff x="0" y="0"/>
          <a:chExt cx="0" cy="0"/>
        </a:xfrm>
      </p:grpSpPr>
      <p:sp>
        <p:nvSpPr>
          <p:cNvPr id="39" name="Google Shape;39;p8"/>
          <p:cNvSpPr/>
          <p:nvPr/>
        </p:nvSpPr>
        <p:spPr>
          <a:xfrm rot="10800000" flipH="1">
            <a:off x="-47850" y="4100525"/>
            <a:ext cx="9239700" cy="12069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8"/>
          <p:cNvSpPr/>
          <p:nvPr/>
        </p:nvSpPr>
        <p:spPr>
          <a:xfrm>
            <a:off x="3702075" y="4034500"/>
            <a:ext cx="1739700" cy="1485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8"/>
          <p:cNvSpPr txBox="1">
            <a:spLocks noGrp="1"/>
          </p:cNvSpPr>
          <p:nvPr>
            <p:ph type="title"/>
          </p:nvPr>
        </p:nvSpPr>
        <p:spPr>
          <a:xfrm>
            <a:off x="1388100" y="0"/>
            <a:ext cx="6367800" cy="41007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8000" b="1"/>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2"/>
        <p:cNvGrpSpPr/>
        <p:nvPr/>
      </p:nvGrpSpPr>
      <p:grpSpPr>
        <a:xfrm>
          <a:off x="0" y="0"/>
          <a:ext cx="0" cy="0"/>
          <a:chOff x="0" y="0"/>
          <a:chExt cx="0" cy="0"/>
        </a:xfrm>
      </p:grpSpPr>
      <p:sp>
        <p:nvSpPr>
          <p:cNvPr id="43" name="Google Shape;43;p9"/>
          <p:cNvSpPr/>
          <p:nvPr/>
        </p:nvSpPr>
        <p:spPr>
          <a:xfrm rot="10800000" flipH="1">
            <a:off x="-47850" y="-191400"/>
            <a:ext cx="9239700" cy="2369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9"/>
          <p:cNvSpPr txBox="1">
            <a:spLocks noGrp="1"/>
          </p:cNvSpPr>
          <p:nvPr>
            <p:ph type="title"/>
          </p:nvPr>
        </p:nvSpPr>
        <p:spPr>
          <a:xfrm>
            <a:off x="2150250" y="0"/>
            <a:ext cx="4843500" cy="217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200"/>
              <a:buNone/>
              <a:defRPr sz="5000" b="1">
                <a:solidFill>
                  <a:schemeClr val="lt1"/>
                </a:solidFill>
              </a:defRPr>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45" name="Google Shape;45;p9"/>
          <p:cNvSpPr txBox="1">
            <a:spLocks noGrp="1"/>
          </p:cNvSpPr>
          <p:nvPr>
            <p:ph type="subTitle" idx="1"/>
          </p:nvPr>
        </p:nvSpPr>
        <p:spPr>
          <a:xfrm>
            <a:off x="2534850" y="2177700"/>
            <a:ext cx="4074300" cy="2965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a:solidFill>
                  <a:schemeClr val="dk1"/>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6"/>
        <p:cNvGrpSpPr/>
        <p:nvPr/>
      </p:nvGrpSpPr>
      <p:grpSpPr>
        <a:xfrm>
          <a:off x="0" y="0"/>
          <a:ext cx="0" cy="0"/>
          <a:chOff x="0" y="0"/>
          <a:chExt cx="0" cy="0"/>
        </a:xfrm>
      </p:grpSpPr>
      <p:sp>
        <p:nvSpPr>
          <p:cNvPr id="47" name="Google Shape;47;p10"/>
          <p:cNvSpPr/>
          <p:nvPr/>
        </p:nvSpPr>
        <p:spPr>
          <a:xfrm flipH="1">
            <a:off x="-116825" y="-79800"/>
            <a:ext cx="3012300" cy="5303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10"/>
          <p:cNvSpPr txBox="1">
            <a:spLocks noGrp="1"/>
          </p:cNvSpPr>
          <p:nvPr>
            <p:ph type="title"/>
          </p:nvPr>
        </p:nvSpPr>
        <p:spPr>
          <a:xfrm>
            <a:off x="629875" y="1466825"/>
            <a:ext cx="2115900" cy="22098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b="1">
                <a:solidFill>
                  <a:schemeClr val="lt1"/>
                </a:solidFill>
              </a:defRPr>
            </a:lvl1pPr>
            <a:lvl2pPr lvl="1" rtl="0">
              <a:lnSpc>
                <a:spcPct val="115000"/>
              </a:lnSpc>
              <a:spcBef>
                <a:spcPts val="0"/>
              </a:spcBef>
              <a:spcAft>
                <a:spcPts val="0"/>
              </a:spcAft>
              <a:buSzPts val="3000"/>
              <a:buNone/>
              <a:defRPr/>
            </a:lvl2pPr>
            <a:lvl3pPr lvl="2" rtl="0">
              <a:lnSpc>
                <a:spcPct val="115000"/>
              </a:lnSpc>
              <a:spcBef>
                <a:spcPts val="0"/>
              </a:spcBef>
              <a:spcAft>
                <a:spcPts val="0"/>
              </a:spcAft>
              <a:buSzPts val="3000"/>
              <a:buNone/>
              <a:defRPr/>
            </a:lvl3pPr>
            <a:lvl4pPr lvl="3" rtl="0">
              <a:lnSpc>
                <a:spcPct val="115000"/>
              </a:lnSpc>
              <a:spcBef>
                <a:spcPts val="0"/>
              </a:spcBef>
              <a:spcAft>
                <a:spcPts val="0"/>
              </a:spcAft>
              <a:buSzPts val="3000"/>
              <a:buNone/>
              <a:defRPr/>
            </a:lvl4pPr>
            <a:lvl5pPr lvl="4" rtl="0">
              <a:lnSpc>
                <a:spcPct val="115000"/>
              </a:lnSpc>
              <a:spcBef>
                <a:spcPts val="0"/>
              </a:spcBef>
              <a:spcAft>
                <a:spcPts val="0"/>
              </a:spcAft>
              <a:buSzPts val="3000"/>
              <a:buNone/>
              <a:defRPr/>
            </a:lvl5pPr>
            <a:lvl6pPr lvl="5" rtl="0">
              <a:lnSpc>
                <a:spcPct val="115000"/>
              </a:lnSpc>
              <a:spcBef>
                <a:spcPts val="0"/>
              </a:spcBef>
              <a:spcAft>
                <a:spcPts val="0"/>
              </a:spcAft>
              <a:buSzPts val="3000"/>
              <a:buNone/>
              <a:defRPr/>
            </a:lvl6pPr>
            <a:lvl7pPr lvl="6" rtl="0">
              <a:lnSpc>
                <a:spcPct val="115000"/>
              </a:lnSpc>
              <a:spcBef>
                <a:spcPts val="0"/>
              </a:spcBef>
              <a:spcAft>
                <a:spcPts val="0"/>
              </a:spcAft>
              <a:buSzPts val="3000"/>
              <a:buNone/>
              <a:defRPr/>
            </a:lvl7pPr>
            <a:lvl8pPr lvl="7" rtl="0">
              <a:lnSpc>
                <a:spcPct val="115000"/>
              </a:lnSpc>
              <a:spcBef>
                <a:spcPts val="0"/>
              </a:spcBef>
              <a:spcAft>
                <a:spcPts val="0"/>
              </a:spcAft>
              <a:buSzPts val="3000"/>
              <a:buNone/>
              <a:defRPr/>
            </a:lvl8pPr>
            <a:lvl9pPr lvl="8" rtl="0">
              <a:lnSpc>
                <a:spcPct val="115000"/>
              </a:lnSpc>
              <a:spcBef>
                <a:spcPts val="0"/>
              </a:spcBef>
              <a:spcAft>
                <a:spcPts val="0"/>
              </a:spcAft>
              <a:buSzPts val="30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13" Type="http://schemas.openxmlformats.org/officeDocument/2006/relationships/slideLayout" Target="../slideLayouts/slideLayout13.xml" /><Relationship Id="rId18" Type="http://schemas.openxmlformats.org/officeDocument/2006/relationships/slideLayout" Target="../slideLayouts/slideLayout18.xml" /><Relationship Id="rId3" Type="http://schemas.openxmlformats.org/officeDocument/2006/relationships/slideLayout" Target="../slideLayouts/slideLayout3.xml" /><Relationship Id="rId21" Type="http://schemas.openxmlformats.org/officeDocument/2006/relationships/slideLayout" Target="../slideLayouts/slideLayout21.xml" /><Relationship Id="rId7" Type="http://schemas.openxmlformats.org/officeDocument/2006/relationships/slideLayout" Target="../slideLayouts/slideLayout7.xml" /><Relationship Id="rId12" Type="http://schemas.openxmlformats.org/officeDocument/2006/relationships/slideLayout" Target="../slideLayouts/slideLayout12.xml" /><Relationship Id="rId17" Type="http://schemas.openxmlformats.org/officeDocument/2006/relationships/slideLayout" Target="../slideLayouts/slideLayout17.xml" /><Relationship Id="rId25" Type="http://schemas.openxmlformats.org/officeDocument/2006/relationships/theme" Target="../theme/theme1.xml" /><Relationship Id="rId2" Type="http://schemas.openxmlformats.org/officeDocument/2006/relationships/slideLayout" Target="../slideLayouts/slideLayout2.xml" /><Relationship Id="rId16" Type="http://schemas.openxmlformats.org/officeDocument/2006/relationships/slideLayout" Target="../slideLayouts/slideLayout16.xml" /><Relationship Id="rId20" Type="http://schemas.openxmlformats.org/officeDocument/2006/relationships/slideLayout" Target="../slideLayouts/slideLayout20.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24" Type="http://schemas.openxmlformats.org/officeDocument/2006/relationships/slideLayout" Target="../slideLayouts/slideLayout24.xml" /><Relationship Id="rId5" Type="http://schemas.openxmlformats.org/officeDocument/2006/relationships/slideLayout" Target="../slideLayouts/slideLayout5.xml" /><Relationship Id="rId15" Type="http://schemas.openxmlformats.org/officeDocument/2006/relationships/slideLayout" Target="../slideLayouts/slideLayout15.xml" /><Relationship Id="rId23" Type="http://schemas.openxmlformats.org/officeDocument/2006/relationships/slideLayout" Target="../slideLayouts/slideLayout23.xml" /><Relationship Id="rId10" Type="http://schemas.openxmlformats.org/officeDocument/2006/relationships/slideLayout" Target="../slideLayouts/slideLayout10.xml" /><Relationship Id="rId19" Type="http://schemas.openxmlformats.org/officeDocument/2006/relationships/slideLayout" Target="../slideLayouts/slideLayout19.xml" /><Relationship Id="rId4" Type="http://schemas.openxmlformats.org/officeDocument/2006/relationships/slideLayout" Target="../slideLayouts/slideLayout4.xml" /><Relationship Id="rId9" Type="http://schemas.openxmlformats.org/officeDocument/2006/relationships/slideLayout" Target="../slideLayouts/slideLayout9.xml" /><Relationship Id="rId14" Type="http://schemas.openxmlformats.org/officeDocument/2006/relationships/slideLayout" Target="../slideLayouts/slideLayout14.xml" /><Relationship Id="rId22" Type="http://schemas.openxmlformats.org/officeDocument/2006/relationships/slideLayout" Target="../slideLayouts/slideLayout22.xml" /></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 /><Relationship Id="rId1" Type="http://schemas.openxmlformats.org/officeDocument/2006/relationships/slideLayout" Target="../slideLayouts/slideLayout25.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6100" y="445025"/>
            <a:ext cx="76917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000"/>
              <a:buFont typeface="Encode Sans Semi Condensed"/>
              <a:buNone/>
              <a:defRPr sz="3000">
                <a:solidFill>
                  <a:schemeClr val="dk1"/>
                </a:solidFill>
                <a:latin typeface="Encode Sans Semi Condensed"/>
                <a:ea typeface="Encode Sans Semi Condensed"/>
                <a:cs typeface="Encode Sans Semi Condensed"/>
                <a:sym typeface="Encode Sans Semi Condensed"/>
              </a:defRPr>
            </a:lvl1pPr>
            <a:lvl2pPr lvl="1">
              <a:spcBef>
                <a:spcPts val="0"/>
              </a:spcBef>
              <a:spcAft>
                <a:spcPts val="0"/>
              </a:spcAft>
              <a:buClr>
                <a:schemeClr val="dk1"/>
              </a:buClr>
              <a:buSzPts val="3000"/>
              <a:buFont typeface="Encode Sans Semi Condensed"/>
              <a:buNone/>
              <a:defRPr sz="3000">
                <a:solidFill>
                  <a:schemeClr val="dk1"/>
                </a:solidFill>
                <a:latin typeface="Encode Sans Semi Condensed"/>
                <a:ea typeface="Encode Sans Semi Condensed"/>
                <a:cs typeface="Encode Sans Semi Condensed"/>
                <a:sym typeface="Encode Sans Semi Condensed"/>
              </a:defRPr>
            </a:lvl2pPr>
            <a:lvl3pPr lvl="2">
              <a:spcBef>
                <a:spcPts val="0"/>
              </a:spcBef>
              <a:spcAft>
                <a:spcPts val="0"/>
              </a:spcAft>
              <a:buClr>
                <a:schemeClr val="dk1"/>
              </a:buClr>
              <a:buSzPts val="3000"/>
              <a:buFont typeface="Encode Sans Semi Condensed"/>
              <a:buNone/>
              <a:defRPr sz="3000">
                <a:solidFill>
                  <a:schemeClr val="dk1"/>
                </a:solidFill>
                <a:latin typeface="Encode Sans Semi Condensed"/>
                <a:ea typeface="Encode Sans Semi Condensed"/>
                <a:cs typeface="Encode Sans Semi Condensed"/>
                <a:sym typeface="Encode Sans Semi Condensed"/>
              </a:defRPr>
            </a:lvl3pPr>
            <a:lvl4pPr lvl="3">
              <a:spcBef>
                <a:spcPts val="0"/>
              </a:spcBef>
              <a:spcAft>
                <a:spcPts val="0"/>
              </a:spcAft>
              <a:buClr>
                <a:schemeClr val="dk1"/>
              </a:buClr>
              <a:buSzPts val="3000"/>
              <a:buFont typeface="Encode Sans Semi Condensed"/>
              <a:buNone/>
              <a:defRPr sz="3000">
                <a:solidFill>
                  <a:schemeClr val="dk1"/>
                </a:solidFill>
                <a:latin typeface="Encode Sans Semi Condensed"/>
                <a:ea typeface="Encode Sans Semi Condensed"/>
                <a:cs typeface="Encode Sans Semi Condensed"/>
                <a:sym typeface="Encode Sans Semi Condensed"/>
              </a:defRPr>
            </a:lvl4pPr>
            <a:lvl5pPr lvl="4">
              <a:spcBef>
                <a:spcPts val="0"/>
              </a:spcBef>
              <a:spcAft>
                <a:spcPts val="0"/>
              </a:spcAft>
              <a:buClr>
                <a:schemeClr val="dk1"/>
              </a:buClr>
              <a:buSzPts val="3000"/>
              <a:buFont typeface="Encode Sans Semi Condensed"/>
              <a:buNone/>
              <a:defRPr sz="3000">
                <a:solidFill>
                  <a:schemeClr val="dk1"/>
                </a:solidFill>
                <a:latin typeface="Encode Sans Semi Condensed"/>
                <a:ea typeface="Encode Sans Semi Condensed"/>
                <a:cs typeface="Encode Sans Semi Condensed"/>
                <a:sym typeface="Encode Sans Semi Condensed"/>
              </a:defRPr>
            </a:lvl5pPr>
            <a:lvl6pPr lvl="5">
              <a:spcBef>
                <a:spcPts val="0"/>
              </a:spcBef>
              <a:spcAft>
                <a:spcPts val="0"/>
              </a:spcAft>
              <a:buClr>
                <a:schemeClr val="dk1"/>
              </a:buClr>
              <a:buSzPts val="3000"/>
              <a:buFont typeface="Encode Sans Semi Condensed"/>
              <a:buNone/>
              <a:defRPr sz="3000">
                <a:solidFill>
                  <a:schemeClr val="dk1"/>
                </a:solidFill>
                <a:latin typeface="Encode Sans Semi Condensed"/>
                <a:ea typeface="Encode Sans Semi Condensed"/>
                <a:cs typeface="Encode Sans Semi Condensed"/>
                <a:sym typeface="Encode Sans Semi Condensed"/>
              </a:defRPr>
            </a:lvl6pPr>
            <a:lvl7pPr lvl="6">
              <a:spcBef>
                <a:spcPts val="0"/>
              </a:spcBef>
              <a:spcAft>
                <a:spcPts val="0"/>
              </a:spcAft>
              <a:buClr>
                <a:schemeClr val="dk1"/>
              </a:buClr>
              <a:buSzPts val="3000"/>
              <a:buFont typeface="Encode Sans Semi Condensed"/>
              <a:buNone/>
              <a:defRPr sz="3000">
                <a:solidFill>
                  <a:schemeClr val="dk1"/>
                </a:solidFill>
                <a:latin typeface="Encode Sans Semi Condensed"/>
                <a:ea typeface="Encode Sans Semi Condensed"/>
                <a:cs typeface="Encode Sans Semi Condensed"/>
                <a:sym typeface="Encode Sans Semi Condensed"/>
              </a:defRPr>
            </a:lvl7pPr>
            <a:lvl8pPr lvl="7">
              <a:spcBef>
                <a:spcPts val="0"/>
              </a:spcBef>
              <a:spcAft>
                <a:spcPts val="0"/>
              </a:spcAft>
              <a:buClr>
                <a:schemeClr val="dk1"/>
              </a:buClr>
              <a:buSzPts val="3000"/>
              <a:buFont typeface="Encode Sans Semi Condensed"/>
              <a:buNone/>
              <a:defRPr sz="3000">
                <a:solidFill>
                  <a:schemeClr val="dk1"/>
                </a:solidFill>
                <a:latin typeface="Encode Sans Semi Condensed"/>
                <a:ea typeface="Encode Sans Semi Condensed"/>
                <a:cs typeface="Encode Sans Semi Condensed"/>
                <a:sym typeface="Encode Sans Semi Condensed"/>
              </a:defRPr>
            </a:lvl8pPr>
            <a:lvl9pPr lvl="8">
              <a:spcBef>
                <a:spcPts val="0"/>
              </a:spcBef>
              <a:spcAft>
                <a:spcPts val="0"/>
              </a:spcAft>
              <a:buClr>
                <a:schemeClr val="dk1"/>
              </a:buClr>
              <a:buSzPts val="3000"/>
              <a:buFont typeface="Encode Sans Semi Condensed"/>
              <a:buNone/>
              <a:defRPr sz="3000">
                <a:solidFill>
                  <a:schemeClr val="dk1"/>
                </a:solidFill>
                <a:latin typeface="Encode Sans Semi Condensed"/>
                <a:ea typeface="Encode Sans Semi Condensed"/>
                <a:cs typeface="Encode Sans Semi Condensed"/>
                <a:sym typeface="Encode Sans Semi Condensed"/>
              </a:defRPr>
            </a:lvl9pPr>
          </a:lstStyle>
          <a:p>
            <a:endParaRPr/>
          </a:p>
        </p:txBody>
      </p:sp>
      <p:sp>
        <p:nvSpPr>
          <p:cNvPr id="7" name="Google Shape;7;p1"/>
          <p:cNvSpPr txBox="1">
            <a:spLocks noGrp="1"/>
          </p:cNvSpPr>
          <p:nvPr>
            <p:ph type="body" idx="1"/>
          </p:nvPr>
        </p:nvSpPr>
        <p:spPr>
          <a:xfrm>
            <a:off x="726100" y="1152475"/>
            <a:ext cx="7691700" cy="3416400"/>
          </a:xfrm>
          <a:prstGeom prst="rect">
            <a:avLst/>
          </a:prstGeom>
          <a:noFill/>
          <a:ln>
            <a:noFill/>
          </a:ln>
        </p:spPr>
        <p:txBody>
          <a:bodyPr spcFirstLastPara="1" wrap="square" lIns="91425" tIns="91425" rIns="91425" bIns="91425" anchor="t" anchorCtr="0">
            <a:noAutofit/>
          </a:bodyPr>
          <a:lstStyle>
            <a:lvl1pPr marL="457200" lvl="0" indent="-323850">
              <a:lnSpc>
                <a:spcPct val="115000"/>
              </a:lnSpc>
              <a:spcBef>
                <a:spcPts val="0"/>
              </a:spcBef>
              <a:spcAft>
                <a:spcPts val="0"/>
              </a:spcAft>
              <a:buClr>
                <a:schemeClr val="dk2"/>
              </a:buClr>
              <a:buSzPts val="1500"/>
              <a:buFont typeface="Encode Sans Semi Condensed"/>
              <a:buChar char="●"/>
              <a:defRPr sz="1500">
                <a:solidFill>
                  <a:schemeClr val="dk2"/>
                </a:solidFill>
                <a:latin typeface="Encode Sans Semi Condensed"/>
                <a:ea typeface="Encode Sans Semi Condensed"/>
                <a:cs typeface="Encode Sans Semi Condensed"/>
                <a:sym typeface="Encode Sans Semi Condensed"/>
              </a:defRPr>
            </a:lvl1pPr>
            <a:lvl2pPr marL="914400" lvl="1" indent="-323850">
              <a:lnSpc>
                <a:spcPct val="115000"/>
              </a:lnSpc>
              <a:spcBef>
                <a:spcPts val="1600"/>
              </a:spcBef>
              <a:spcAft>
                <a:spcPts val="0"/>
              </a:spcAft>
              <a:buClr>
                <a:schemeClr val="dk2"/>
              </a:buClr>
              <a:buSzPts val="1500"/>
              <a:buFont typeface="Encode Sans Semi Condensed"/>
              <a:buChar char="○"/>
              <a:defRPr sz="1500">
                <a:solidFill>
                  <a:schemeClr val="dk2"/>
                </a:solidFill>
                <a:latin typeface="Encode Sans Semi Condensed"/>
                <a:ea typeface="Encode Sans Semi Condensed"/>
                <a:cs typeface="Encode Sans Semi Condensed"/>
                <a:sym typeface="Encode Sans Semi Condensed"/>
              </a:defRPr>
            </a:lvl2pPr>
            <a:lvl3pPr marL="1371600" lvl="2" indent="-323850">
              <a:lnSpc>
                <a:spcPct val="115000"/>
              </a:lnSpc>
              <a:spcBef>
                <a:spcPts val="1600"/>
              </a:spcBef>
              <a:spcAft>
                <a:spcPts val="0"/>
              </a:spcAft>
              <a:buClr>
                <a:schemeClr val="dk2"/>
              </a:buClr>
              <a:buSzPts val="1500"/>
              <a:buFont typeface="Encode Sans Semi Condensed"/>
              <a:buChar char="■"/>
              <a:defRPr sz="1500">
                <a:solidFill>
                  <a:schemeClr val="dk2"/>
                </a:solidFill>
                <a:latin typeface="Encode Sans Semi Condensed"/>
                <a:ea typeface="Encode Sans Semi Condensed"/>
                <a:cs typeface="Encode Sans Semi Condensed"/>
                <a:sym typeface="Encode Sans Semi Condensed"/>
              </a:defRPr>
            </a:lvl3pPr>
            <a:lvl4pPr marL="1828800" lvl="3" indent="-323850">
              <a:lnSpc>
                <a:spcPct val="115000"/>
              </a:lnSpc>
              <a:spcBef>
                <a:spcPts val="1600"/>
              </a:spcBef>
              <a:spcAft>
                <a:spcPts val="0"/>
              </a:spcAft>
              <a:buClr>
                <a:schemeClr val="dk2"/>
              </a:buClr>
              <a:buSzPts val="1500"/>
              <a:buFont typeface="Encode Sans Semi Condensed"/>
              <a:buChar char="●"/>
              <a:defRPr sz="1500">
                <a:solidFill>
                  <a:schemeClr val="dk2"/>
                </a:solidFill>
                <a:latin typeface="Encode Sans Semi Condensed"/>
                <a:ea typeface="Encode Sans Semi Condensed"/>
                <a:cs typeface="Encode Sans Semi Condensed"/>
                <a:sym typeface="Encode Sans Semi Condensed"/>
              </a:defRPr>
            </a:lvl4pPr>
            <a:lvl5pPr marL="2286000" lvl="4" indent="-323850">
              <a:lnSpc>
                <a:spcPct val="115000"/>
              </a:lnSpc>
              <a:spcBef>
                <a:spcPts val="1600"/>
              </a:spcBef>
              <a:spcAft>
                <a:spcPts val="0"/>
              </a:spcAft>
              <a:buClr>
                <a:schemeClr val="dk2"/>
              </a:buClr>
              <a:buSzPts val="1500"/>
              <a:buFont typeface="Encode Sans Semi Condensed"/>
              <a:buChar char="○"/>
              <a:defRPr sz="1500">
                <a:solidFill>
                  <a:schemeClr val="dk2"/>
                </a:solidFill>
                <a:latin typeface="Encode Sans Semi Condensed"/>
                <a:ea typeface="Encode Sans Semi Condensed"/>
                <a:cs typeface="Encode Sans Semi Condensed"/>
                <a:sym typeface="Encode Sans Semi Condensed"/>
              </a:defRPr>
            </a:lvl5pPr>
            <a:lvl6pPr marL="2743200" lvl="5" indent="-323850">
              <a:lnSpc>
                <a:spcPct val="115000"/>
              </a:lnSpc>
              <a:spcBef>
                <a:spcPts val="1600"/>
              </a:spcBef>
              <a:spcAft>
                <a:spcPts val="0"/>
              </a:spcAft>
              <a:buClr>
                <a:schemeClr val="dk2"/>
              </a:buClr>
              <a:buSzPts val="1500"/>
              <a:buFont typeface="Encode Sans Semi Condensed"/>
              <a:buChar char="■"/>
              <a:defRPr sz="1500">
                <a:solidFill>
                  <a:schemeClr val="dk2"/>
                </a:solidFill>
                <a:latin typeface="Encode Sans Semi Condensed"/>
                <a:ea typeface="Encode Sans Semi Condensed"/>
                <a:cs typeface="Encode Sans Semi Condensed"/>
                <a:sym typeface="Encode Sans Semi Condensed"/>
              </a:defRPr>
            </a:lvl6pPr>
            <a:lvl7pPr marL="3200400" lvl="6" indent="-323850">
              <a:lnSpc>
                <a:spcPct val="115000"/>
              </a:lnSpc>
              <a:spcBef>
                <a:spcPts val="1600"/>
              </a:spcBef>
              <a:spcAft>
                <a:spcPts val="0"/>
              </a:spcAft>
              <a:buClr>
                <a:schemeClr val="dk2"/>
              </a:buClr>
              <a:buSzPts val="1500"/>
              <a:buFont typeface="Encode Sans Semi Condensed"/>
              <a:buChar char="●"/>
              <a:defRPr sz="1500">
                <a:solidFill>
                  <a:schemeClr val="dk2"/>
                </a:solidFill>
                <a:latin typeface="Encode Sans Semi Condensed"/>
                <a:ea typeface="Encode Sans Semi Condensed"/>
                <a:cs typeface="Encode Sans Semi Condensed"/>
                <a:sym typeface="Encode Sans Semi Condensed"/>
              </a:defRPr>
            </a:lvl7pPr>
            <a:lvl8pPr marL="3657600" lvl="7" indent="-323850">
              <a:lnSpc>
                <a:spcPct val="115000"/>
              </a:lnSpc>
              <a:spcBef>
                <a:spcPts val="1600"/>
              </a:spcBef>
              <a:spcAft>
                <a:spcPts val="0"/>
              </a:spcAft>
              <a:buClr>
                <a:schemeClr val="dk2"/>
              </a:buClr>
              <a:buSzPts val="1500"/>
              <a:buFont typeface="Encode Sans Semi Condensed"/>
              <a:buChar char="○"/>
              <a:defRPr sz="1500">
                <a:solidFill>
                  <a:schemeClr val="dk2"/>
                </a:solidFill>
                <a:latin typeface="Encode Sans Semi Condensed"/>
                <a:ea typeface="Encode Sans Semi Condensed"/>
                <a:cs typeface="Encode Sans Semi Condensed"/>
                <a:sym typeface="Encode Sans Semi Condensed"/>
              </a:defRPr>
            </a:lvl8pPr>
            <a:lvl9pPr marL="4114800" lvl="8" indent="-323850">
              <a:lnSpc>
                <a:spcPct val="115000"/>
              </a:lnSpc>
              <a:spcBef>
                <a:spcPts val="1600"/>
              </a:spcBef>
              <a:spcAft>
                <a:spcPts val="1600"/>
              </a:spcAft>
              <a:buClr>
                <a:schemeClr val="dk2"/>
              </a:buClr>
              <a:buSzPts val="1500"/>
              <a:buFont typeface="Encode Sans Semi Condensed"/>
              <a:buChar char="■"/>
              <a:defRPr sz="1500">
                <a:solidFill>
                  <a:schemeClr val="dk2"/>
                </a:solidFill>
                <a:latin typeface="Encode Sans Semi Condensed"/>
                <a:ea typeface="Encode Sans Semi Condensed"/>
                <a:cs typeface="Encode Sans Semi Condensed"/>
                <a:sym typeface="Encode Sans Semi Condensed"/>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160"/>
        <p:cNvGrpSpPr/>
        <p:nvPr/>
      </p:nvGrpSpPr>
      <p:grpSpPr>
        <a:xfrm>
          <a:off x="0" y="0"/>
          <a:ext cx="0" cy="0"/>
          <a:chOff x="0" y="0"/>
          <a:chExt cx="0" cy="0"/>
        </a:xfrm>
      </p:grpSpPr>
      <p:sp>
        <p:nvSpPr>
          <p:cNvPr id="161" name="Google Shape;161;p26"/>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162" name="Google Shape;162;p26"/>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72"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 /><Relationship Id="rId2" Type="http://schemas.openxmlformats.org/officeDocument/2006/relationships/notesSlide" Target="../notesSlides/notesSlide1.xml" /><Relationship Id="rId1" Type="http://schemas.openxmlformats.org/officeDocument/2006/relationships/slideLayout" Target="../slideLayouts/slideLayout3.xml" /></Relationships>
</file>

<file path=ppt/slides/_rels/slide10.xml.rels><?xml version="1.0" encoding="UTF-8" standalone="yes"?>
<Relationships xmlns="http://schemas.openxmlformats.org/package/2006/relationships"><Relationship Id="rId2" Type="http://schemas.openxmlformats.org/officeDocument/2006/relationships/image" Target="../media/image9.jpeg" /><Relationship Id="rId1" Type="http://schemas.openxmlformats.org/officeDocument/2006/relationships/slideLayout" Target="../slideLayouts/slideLayout6.xml" /></Relationships>
</file>

<file path=ppt/slides/_rels/slide11.xml.rels><?xml version="1.0" encoding="UTF-8" standalone="yes"?>
<Relationships xmlns="http://schemas.openxmlformats.org/package/2006/relationships"><Relationship Id="rId3" Type="http://schemas.openxmlformats.org/officeDocument/2006/relationships/image" Target="../media/image10.jpg" /><Relationship Id="rId2" Type="http://schemas.openxmlformats.org/officeDocument/2006/relationships/notesSlide" Target="../notesSlides/notesSlide10.xml" /><Relationship Id="rId1" Type="http://schemas.openxmlformats.org/officeDocument/2006/relationships/slideLayout" Target="../slideLayouts/slideLayout19.xml" /></Relationships>
</file>

<file path=ppt/slides/_rels/slide12.xml.rels><?xml version="1.0" encoding="UTF-8" standalone="yes"?>
<Relationships xmlns="http://schemas.openxmlformats.org/package/2006/relationships"><Relationship Id="rId3" Type="http://schemas.openxmlformats.org/officeDocument/2006/relationships/image" Target="../media/image11.png" /><Relationship Id="rId2" Type="http://schemas.openxmlformats.org/officeDocument/2006/relationships/notesSlide" Target="../notesSlides/notesSlide11.xml" /><Relationship Id="rId1" Type="http://schemas.openxmlformats.org/officeDocument/2006/relationships/slideLayout" Target="../slideLayouts/slideLayout21.xml" /></Relationships>
</file>

<file path=ppt/slides/_rels/slide13.xml.rels><?xml version="1.0" encoding="UTF-8" standalone="yes"?>
<Relationships xmlns="http://schemas.openxmlformats.org/package/2006/relationships"><Relationship Id="rId3" Type="http://schemas.openxmlformats.org/officeDocument/2006/relationships/image" Target="../media/image12.png" /><Relationship Id="rId2" Type="http://schemas.openxmlformats.org/officeDocument/2006/relationships/notesSlide" Target="../notesSlides/notesSlide12.xml" /><Relationship Id="rId1" Type="http://schemas.openxmlformats.org/officeDocument/2006/relationships/slideLayout" Target="../slideLayouts/slideLayout21.xml" /><Relationship Id="rId4" Type="http://schemas.openxmlformats.org/officeDocument/2006/relationships/image" Target="../media/image13.png" /></Relationships>
</file>

<file path=ppt/slides/_rels/slide14.xml.rels><?xml version="1.0" encoding="UTF-8" standalone="yes"?>
<Relationships xmlns="http://schemas.openxmlformats.org/package/2006/relationships"><Relationship Id="rId3" Type="http://schemas.openxmlformats.org/officeDocument/2006/relationships/image" Target="../media/image14.png" /><Relationship Id="rId2" Type="http://schemas.openxmlformats.org/officeDocument/2006/relationships/notesSlide" Target="../notesSlides/notesSlide13.xml" /><Relationship Id="rId1" Type="http://schemas.openxmlformats.org/officeDocument/2006/relationships/slideLayout" Target="../slideLayouts/slideLayout21.xml" /></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 /><Relationship Id="rId1" Type="http://schemas.openxmlformats.org/officeDocument/2006/relationships/slideLayout" Target="../slideLayouts/slideLayout24.xml" /></Relationships>
</file>

<file path=ppt/slides/_rels/slide16.xml.rels><?xml version="1.0" encoding="UTF-8" standalone="yes"?>
<Relationships xmlns="http://schemas.openxmlformats.org/package/2006/relationships"><Relationship Id="rId8" Type="http://schemas.openxmlformats.org/officeDocument/2006/relationships/hyperlink" Target="https://www.freepik.com/free-photo/smiley-men-working-during-pandemic-fist-bumping_10070470.htm/?utm_source=slidesgo_template&amp;utm_medium=referral-link&amp;utm_campaign=sg_resources&amp;utm_content=freepik" TargetMode="External" /><Relationship Id="rId13" Type="http://schemas.openxmlformats.org/officeDocument/2006/relationships/hyperlink" Target="https://www.freepik.com/free-photo/front-view-woman-working-laptop_7031018.htm#page=4&amp;query=business&amp;position=30/?utm_source=slidesgo_template&amp;utm_medium=referral-link&amp;utm_campaign=sg_resources&amp;utm_content=freepik" TargetMode="External" /><Relationship Id="rId3" Type="http://schemas.openxmlformats.org/officeDocument/2006/relationships/hyperlink" Target="https://www.freepik.com/free-photo/businesswoman-talking-phone-while-holding-binder_10338260.htm#page=1&amp;query=business&amp;position=10/?utm_source=slidesgo_template&amp;utm_medium=referral-link&amp;utm_campaign=sg_resources&amp;utm_content=freepik" TargetMode="External" /><Relationship Id="rId7" Type="http://schemas.openxmlformats.org/officeDocument/2006/relationships/hyperlink" Target="https://www.freepik.com/free-photo/man-office-during-pandemic-working-laptop-experiencing-headache_10070477.htm/?utm_source=slidesgo_template&amp;utm_medium=referral-link&amp;utm_campaign=sg_resources&amp;utm_content=freepik" TargetMode="External" /><Relationship Id="rId12" Type="http://schemas.openxmlformats.org/officeDocument/2006/relationships/hyperlink" Target="https://www.freepik.com/free-photo/two-coworkers-touching-elbows-outdoors-during-pandemic-while-wearing-masks_10070666.htm#page=4&amp;query=business&amp;position=20/?utm_source=slidesgo_template&amp;utm_medium=referral-link&amp;utm_campaign=sg_resources&amp;utm_content=freepik" TargetMode="External" /><Relationship Id="rId17" Type="http://schemas.openxmlformats.org/officeDocument/2006/relationships/hyperlink" Target="https://www.freepik.com/free-photo/multiracial-employees-working-laptop_4821900.htm/?utm_source=slidesgo_template&amp;utm_medium=referral-link&amp;utm_campaign=sg_resources&amp;utm_content=freepik" TargetMode="External" /><Relationship Id="rId2" Type="http://schemas.openxmlformats.org/officeDocument/2006/relationships/notesSlide" Target="../notesSlides/notesSlide15.xml" /><Relationship Id="rId16" Type="http://schemas.openxmlformats.org/officeDocument/2006/relationships/hyperlink" Target="https://www.freepik.com/free-photo/beautiful-young-female-with-paper-cup-office_4856755.htm#page=6&amp;query=business&amp;position=37/?utm_source=slidesgo_template&amp;utm_medium=referral-link&amp;utm_campaign=sg_resources&amp;utm_content=freepik" TargetMode="External" /><Relationship Id="rId1" Type="http://schemas.openxmlformats.org/officeDocument/2006/relationships/slideLayout" Target="../slideLayouts/slideLayout22.xml" /><Relationship Id="rId6" Type="http://schemas.openxmlformats.org/officeDocument/2006/relationships/hyperlink" Target="https://www.freepik.com/free-photo/two-colleagues-touching-elbows-outdoors-during-pandemic_10070647.htm#page=2&amp;query=business&amp;position=41/?utm_source=slidesgo_template&amp;utm_medium=referral-link&amp;utm_campaign=sg_resources&amp;utm_content=freepik" TargetMode="External" /><Relationship Id="rId11" Type="http://schemas.openxmlformats.org/officeDocument/2006/relationships/hyperlink" Target="https://www.freepik.com/free-photo/businessman-playing-jenga_4387891.htm#page=3&amp;query=business&amp;position=24/?utm_source=slidesgo_template&amp;utm_medium=referral-link&amp;utm_campaign=sg_resources&amp;utm_content=freepik" TargetMode="External" /><Relationship Id="rId5" Type="http://schemas.openxmlformats.org/officeDocument/2006/relationships/hyperlink" Target="https://www.freepik.com/free-photo/still-life-wooden-bricks_4666436.htm#page=2&amp;query=business&amp;position=23/?utm_source=slidesgo_template&amp;utm_medium=referral-link&amp;utm_campaign=sg_resources&amp;utm_content=freepik" TargetMode="External" /><Relationship Id="rId15" Type="http://schemas.openxmlformats.org/officeDocument/2006/relationships/hyperlink" Target="https://www.freepik.com/free-photo/businesswoman-wearing-reading-glasses_10349623.htm/?utm_source=slidesgo_template&amp;utm_medium=referral-link&amp;utm_campaign=sg_resources&amp;utm_content=freepik" TargetMode="External" /><Relationship Id="rId10" Type="http://schemas.openxmlformats.org/officeDocument/2006/relationships/hyperlink" Target="https://www.freepik.com/free-photo/business-video-call-tablet_10072677.htm#page=3&amp;query=business&amp;position=0/?utm_source=slidesgo_template&amp;utm_medium=referral-link&amp;utm_campaign=sg_resources&amp;utm_content=freepik" TargetMode="External" /><Relationship Id="rId4" Type="http://schemas.openxmlformats.org/officeDocument/2006/relationships/hyperlink" Target="https://www.freepik.com/free-photo/flat-lay-office-desk-assortment-with-empty-screen-tablet_10571379.htm#page=1&amp;query=business&amp;position=32/?utm_source=slidesgo_template&amp;utm_medium=referral-link&amp;utm_campaign=sg_resources&amp;utm_content=freepik" TargetMode="External" /><Relationship Id="rId9" Type="http://schemas.openxmlformats.org/officeDocument/2006/relationships/hyperlink" Target="https://www.freepik.com/free-photo/woman-having-presentation-office-during-pandemic-with-mask_10070507.htm/?utm_source=slidesgo_template&amp;utm_medium=referral-link&amp;utm_campaign=sg_resources&amp;utm_content=freepik" TargetMode="External" /><Relationship Id="rId14" Type="http://schemas.openxmlformats.org/officeDocument/2006/relationships/hyperlink" Target="https://www.freepik.com/free-photo/front-view-man-reading-paper_7030971.htm/?utm_source=slidesgo_template&amp;utm_medium=referral-link&amp;utm_campaign=sg_resources&amp;utm_content=freepik" TargetMode="External" /></Relationships>
</file>

<file path=ppt/slides/_rels/slide17.xml.rels><?xml version="1.0" encoding="UTF-8" standalone="yes"?>
<Relationships xmlns="http://schemas.openxmlformats.org/package/2006/relationships"><Relationship Id="rId8" Type="http://schemas.openxmlformats.org/officeDocument/2006/relationships/hyperlink" Target="https://www.freepik.com/free-photo/co-workers-wearing-face-mask-office_10817536.htm/?utm_source=slidesgo_template&amp;utm_medium=referral-link&amp;utm_campaign=sg_resources&amp;utm_content=freepik" TargetMode="External" /><Relationship Id="rId3" Type="http://schemas.openxmlformats.org/officeDocument/2006/relationships/hyperlink" Target="https://www.freepik.com/free-photo/people-office-during-pandemic-working-with-masks_10070529.htm/?utm_source=slidesgo_template&amp;utm_medium=referral-link&amp;utm_campaign=sg_resources&amp;utm_content=freepik" TargetMode="External" /><Relationship Id="rId7" Type="http://schemas.openxmlformats.org/officeDocument/2006/relationships/hyperlink" Target="https://www.freepik.com/free-photo/portrait-confident-young-businesswoman-showing-thumb-up-sign-toward-camera-office_4157486.htm/?utm_source=slidesgo_template&amp;utm_medium=referral-link&amp;utm_campaign=sg_resources&amp;utm_content=freepik" TargetMode="External" /><Relationship Id="rId2" Type="http://schemas.openxmlformats.org/officeDocument/2006/relationships/notesSlide" Target="../notesSlides/notesSlide16.xml" /><Relationship Id="rId1" Type="http://schemas.openxmlformats.org/officeDocument/2006/relationships/slideLayout" Target="../slideLayouts/slideLayout23.xml" /><Relationship Id="rId6" Type="http://schemas.openxmlformats.org/officeDocument/2006/relationships/hyperlink" Target="https://www.freepik.com/free-photo/confident-young-businessman-standing-front-wooden-table-with-his-arm-crossed_4153098.htm/?utm_source=slidesgo_template&amp;utm_medium=referral-link&amp;utm_campaign=sg_resources&amp;utm_content=freepik" TargetMode="External" /><Relationship Id="rId5" Type="http://schemas.openxmlformats.org/officeDocument/2006/relationships/hyperlink" Target="https://www.freepik.com/free-photo/portrait-young-businessman-holding-pen-graph-eyeglasses-hand-looking-camera_4153063.htm/?utm_source=slidesgo_template&amp;utm_medium=referral-link&amp;utm_campaign=sg_resources&amp;utm_content=freepik" TargetMode="External" /><Relationship Id="rId4" Type="http://schemas.openxmlformats.org/officeDocument/2006/relationships/hyperlink" Target="https://www.freepik.com/free-photo/two-people-working-together-office-during-pandemic-with-masks_10070483.htm/?utm_source=slidesgo_template&amp;utm_medium=referral-link&amp;utm_campaign=sg_resources&amp;utm_content=freepik" TargetMode="External" /></Relationships>
</file>

<file path=ppt/slides/_rels/slide18.xml.rels><?xml version="1.0" encoding="UTF-8" standalone="yes"?>
<Relationships xmlns="http://schemas.openxmlformats.org/package/2006/relationships"><Relationship Id="rId3" Type="http://schemas.openxmlformats.org/officeDocument/2006/relationships/hyperlink" Target="http://bit.ly/2PfT4lq" TargetMode="External" /><Relationship Id="rId2" Type="http://schemas.openxmlformats.org/officeDocument/2006/relationships/notesSlide" Target="../notesSlides/notesSlide17.xml" /><Relationship Id="rId1" Type="http://schemas.openxmlformats.org/officeDocument/2006/relationships/slideLayout" Target="../slideLayouts/slideLayout25.xml" /><Relationship Id="rId5" Type="http://schemas.openxmlformats.org/officeDocument/2006/relationships/hyperlink" Target="http://bit.ly/30B07Gq" TargetMode="External" /><Relationship Id="rId4" Type="http://schemas.openxmlformats.org/officeDocument/2006/relationships/hyperlink" Target="http://bit.ly/33VAFh3" TargetMode="External" /></Relationships>
</file>

<file path=ppt/slides/_rels/slide19.xml.rels><?xml version="1.0" encoding="UTF-8" standalone="yes"?>
<Relationships xmlns="http://schemas.openxmlformats.org/package/2006/relationships"><Relationship Id="rId3" Type="http://schemas.openxmlformats.org/officeDocument/2006/relationships/hyperlink" Target="http://bit.ly/2PfT4lq" TargetMode="External" /><Relationship Id="rId2" Type="http://schemas.openxmlformats.org/officeDocument/2006/relationships/notesSlide" Target="../notesSlides/notesSlide18.xml" /><Relationship Id="rId1" Type="http://schemas.openxmlformats.org/officeDocument/2006/relationships/slideLayout" Target="../slideLayouts/slideLayout25.xml" /><Relationship Id="rId5" Type="http://schemas.openxmlformats.org/officeDocument/2006/relationships/hyperlink" Target="http://bit.ly/30B07Gq" TargetMode="External" /><Relationship Id="rId4" Type="http://schemas.openxmlformats.org/officeDocument/2006/relationships/hyperlink" Target="http://bit.ly/33VAFh3" TargetMode="External" /></Relationships>
</file>

<file path=ppt/slides/_rels/slide2.xml.rels><?xml version="1.0" encoding="UTF-8" standalone="yes"?>
<Relationships xmlns="http://schemas.openxmlformats.org/package/2006/relationships"><Relationship Id="rId3" Type="http://schemas.openxmlformats.org/officeDocument/2006/relationships/image" Target="../media/image2.jpeg" /><Relationship Id="rId2" Type="http://schemas.openxmlformats.org/officeDocument/2006/relationships/notesSlide" Target="../notesSlides/notesSlide2.xml" /><Relationship Id="rId1" Type="http://schemas.openxmlformats.org/officeDocument/2006/relationships/slideLayout" Target="../slideLayouts/slideLayout12.xml" /></Relationships>
</file>

<file path=ppt/slides/_rels/slide20.xml.rels><?xml version="1.0" encoding="UTF-8" standalone="yes"?>
<Relationships xmlns="http://schemas.openxmlformats.org/package/2006/relationships"><Relationship Id="rId3" Type="http://schemas.openxmlformats.org/officeDocument/2006/relationships/hyperlink" Target="https://fonts.google.com/specimen/Encode+Sans+Semi+Condensed" TargetMode="External" /><Relationship Id="rId2" Type="http://schemas.openxmlformats.org/officeDocument/2006/relationships/notesSlide" Target="../notesSlides/notesSlide19.xml" /><Relationship Id="rId1" Type="http://schemas.openxmlformats.org/officeDocument/2006/relationships/slideLayout" Target="../slideLayouts/slideLayout25.xml" /></Relationships>
</file>

<file path=ppt/slides/_rels/slide21.xml.rels><?xml version="1.0" encoding="UTF-8" standalone="yes"?>
<Relationships xmlns="http://schemas.openxmlformats.org/package/2006/relationships"><Relationship Id="rId8" Type="http://schemas.openxmlformats.org/officeDocument/2006/relationships/hyperlink" Target="https://stories.freepik.com/rafiki?utm_source=slidesgo_template&amp;utm_medium=referral-link&amp;utm_campaign=slidesgo_final_slides&amp;utm_term=rafiki&amp;utm_content=stories" TargetMode="External" /><Relationship Id="rId13" Type="http://schemas.openxmlformats.org/officeDocument/2006/relationships/hyperlink" Target="https://stories.freepik.com/cuate?utm_source=slidesgo_template&amp;utm_medium=referral-link&amp;utm_campaign=slidesgo_final_slides&amp;utm_term=cuate&amp;utm_content=stories" TargetMode="External" /><Relationship Id="rId3" Type="http://schemas.openxmlformats.org/officeDocument/2006/relationships/hyperlink" Target="https://stories.freepik.com/how-it-works?utm_source=slidesgo_template&amp;utm_medium=referral-link&amp;utm_campaign=slidesgo_final_slides&amp;utm_term=how%20it%20works&amp;utm_content=stories" TargetMode="External" /><Relationship Id="rId7" Type="http://schemas.openxmlformats.org/officeDocument/2006/relationships/hyperlink" Target="https://stories.freepik.com/bro?utm_source=slidesgo_template&amp;utm_medium=referral-link&amp;utm_campaign=slidesgo_final_slides&amp;utm_term=bro&amp;utm_content=stories" TargetMode="External" /><Relationship Id="rId12" Type="http://schemas.openxmlformats.org/officeDocument/2006/relationships/image" Target="../media/image19.gif" /><Relationship Id="rId2" Type="http://schemas.openxmlformats.org/officeDocument/2006/relationships/notesSlide" Target="../notesSlides/notesSlide20.xml" /><Relationship Id="rId1" Type="http://schemas.openxmlformats.org/officeDocument/2006/relationships/slideLayout" Target="../slideLayouts/slideLayout25.xml" /><Relationship Id="rId6" Type="http://schemas.openxmlformats.org/officeDocument/2006/relationships/hyperlink" Target="https://stories.freepik.com/amico?utm_source=slidesgo_template&amp;utm_medium=referral-link&amp;utm_campaign=slidesgo_final_slides&amp;utm_term=amico&amp;utm_content=stories" TargetMode="External" /><Relationship Id="rId11" Type="http://schemas.openxmlformats.org/officeDocument/2006/relationships/image" Target="../media/image18.gif" /><Relationship Id="rId5" Type="http://schemas.openxmlformats.org/officeDocument/2006/relationships/hyperlink" Target="https://stories.freepik.com/pana?utm_source=slidesgo_template&amp;utm_medium=referral-link&amp;utm_campaign=slidesgo_final_slides&amp;utm_term=pana&amp;utm_content=stories" TargetMode="External" /><Relationship Id="rId10" Type="http://schemas.openxmlformats.org/officeDocument/2006/relationships/image" Target="../media/image17.gif" /><Relationship Id="rId4" Type="http://schemas.openxmlformats.org/officeDocument/2006/relationships/image" Target="../media/image15.gif" /><Relationship Id="rId9" Type="http://schemas.openxmlformats.org/officeDocument/2006/relationships/image" Target="../media/image16.gif" /></Relationships>
</file>

<file path=ppt/slides/_rels/slide22.xml.rels><?xml version="1.0" encoding="UTF-8" standalone="yes"?>
<Relationships xmlns="http://schemas.openxmlformats.org/package/2006/relationships"><Relationship Id="rId3" Type="http://schemas.openxmlformats.org/officeDocument/2006/relationships/hyperlink" Target="https://bit.ly/2ZjL1pd" TargetMode="External" /><Relationship Id="rId2" Type="http://schemas.openxmlformats.org/officeDocument/2006/relationships/notesSlide" Target="../notesSlides/notesSlide21.xml" /><Relationship Id="rId1" Type="http://schemas.openxmlformats.org/officeDocument/2006/relationships/slideLayout" Target="../slideLayouts/slideLayout25.xml" /></Relationships>
</file>

<file path=ppt/slides/_rels/slide3.xml.rels><?xml version="1.0" encoding="UTF-8" standalone="yes"?>
<Relationships xmlns="http://schemas.openxmlformats.org/package/2006/relationships"><Relationship Id="rId3" Type="http://schemas.openxmlformats.org/officeDocument/2006/relationships/image" Target="../media/image3.jpeg" /><Relationship Id="rId2" Type="http://schemas.openxmlformats.org/officeDocument/2006/relationships/notesSlide" Target="../notesSlides/notesSlide3.xml" /><Relationship Id="rId1" Type="http://schemas.openxmlformats.org/officeDocument/2006/relationships/slideLayout" Target="../slideLayouts/slideLayout8.xml" /></Relationships>
</file>

<file path=ppt/slides/_rels/slide4.xml.rels><?xml version="1.0" encoding="UTF-8" standalone="yes"?>
<Relationships xmlns="http://schemas.openxmlformats.org/package/2006/relationships"><Relationship Id="rId3" Type="http://schemas.openxmlformats.org/officeDocument/2006/relationships/image" Target="../media/image4.jpeg" /><Relationship Id="rId2" Type="http://schemas.openxmlformats.org/officeDocument/2006/relationships/notesSlide" Target="../notesSlides/notesSlide4.xml" /><Relationship Id="rId1" Type="http://schemas.openxmlformats.org/officeDocument/2006/relationships/slideLayout" Target="../slideLayouts/slideLayout8.xml" /></Relationships>
</file>

<file path=ppt/slides/_rels/slide5.xml.rels><?xml version="1.0" encoding="UTF-8" standalone="yes"?>
<Relationships xmlns="http://schemas.openxmlformats.org/package/2006/relationships"><Relationship Id="rId3" Type="http://schemas.openxmlformats.org/officeDocument/2006/relationships/image" Target="../media/image5.jpeg" /><Relationship Id="rId2" Type="http://schemas.openxmlformats.org/officeDocument/2006/relationships/notesSlide" Target="../notesSlides/notesSlide5.xml" /><Relationship Id="rId1" Type="http://schemas.openxmlformats.org/officeDocument/2006/relationships/slideLayout" Target="../slideLayouts/slideLayout8.xml" /></Relationships>
</file>

<file path=ppt/slides/_rels/slide6.xml.rels><?xml version="1.0" encoding="UTF-8" standalone="yes"?>
<Relationships xmlns="http://schemas.openxmlformats.org/package/2006/relationships"><Relationship Id="rId3" Type="http://schemas.openxmlformats.org/officeDocument/2006/relationships/image" Target="../media/image6.jpeg" /><Relationship Id="rId2" Type="http://schemas.openxmlformats.org/officeDocument/2006/relationships/notesSlide" Target="../notesSlides/notesSlide6.xml" /><Relationship Id="rId1" Type="http://schemas.openxmlformats.org/officeDocument/2006/relationships/slideLayout" Target="../slideLayouts/slideLayout13.xml" /></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 /><Relationship Id="rId1" Type="http://schemas.openxmlformats.org/officeDocument/2006/relationships/slideLayout" Target="../slideLayouts/slideLayout2.xml" /></Relationships>
</file>

<file path=ppt/slides/_rels/slide8.xml.rels><?xml version="1.0" encoding="UTF-8" standalone="yes"?>
<Relationships xmlns="http://schemas.openxmlformats.org/package/2006/relationships"><Relationship Id="rId3" Type="http://schemas.openxmlformats.org/officeDocument/2006/relationships/image" Target="../media/image7.jpeg" /><Relationship Id="rId2" Type="http://schemas.openxmlformats.org/officeDocument/2006/relationships/notesSlide" Target="../notesSlides/notesSlide8.xml" /><Relationship Id="rId1" Type="http://schemas.openxmlformats.org/officeDocument/2006/relationships/slideLayout" Target="../slideLayouts/slideLayout7.xml" /></Relationships>
</file>

<file path=ppt/slides/_rels/slide9.xml.rels><?xml version="1.0" encoding="UTF-8" standalone="yes"?>
<Relationships xmlns="http://schemas.openxmlformats.org/package/2006/relationships"><Relationship Id="rId3" Type="http://schemas.openxmlformats.org/officeDocument/2006/relationships/image" Target="../media/image8.jpeg" /><Relationship Id="rId2" Type="http://schemas.openxmlformats.org/officeDocument/2006/relationships/notesSlide" Target="../notesSlides/notesSlide9.xml" /><Relationship Id="rId1" Type="http://schemas.openxmlformats.org/officeDocument/2006/relationships/slideLayout" Target="../slideLayouts/slideLayout6.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3" name="Judul 2">
            <a:extLst>
              <a:ext uri="{FF2B5EF4-FFF2-40B4-BE49-F238E27FC236}">
                <a16:creationId xmlns:a16="http://schemas.microsoft.com/office/drawing/2014/main" id="{0A32710D-664E-F6CD-CF3C-F5C50D24EDF5}"/>
              </a:ext>
            </a:extLst>
          </p:cNvPr>
          <p:cNvSpPr>
            <a:spLocks noGrp="1"/>
          </p:cNvSpPr>
          <p:nvPr>
            <p:ph type="title"/>
          </p:nvPr>
        </p:nvSpPr>
        <p:spPr/>
        <p:txBody>
          <a:bodyPr/>
          <a:lstStyle/>
          <a:p>
            <a:r>
              <a:rPr lang="id-ID" dirty="0"/>
              <a:t>Apa sih Design </a:t>
            </a:r>
            <a:r>
              <a:rPr lang="id-ID" dirty="0" err="1"/>
              <a:t>Thinking</a:t>
            </a:r>
            <a:r>
              <a:rPr lang="id-ID" dirty="0"/>
              <a:t> itu?</a:t>
            </a:r>
          </a:p>
        </p:txBody>
      </p:sp>
      <p:sp>
        <p:nvSpPr>
          <p:cNvPr id="7" name="Tampungan Teks 6">
            <a:extLst>
              <a:ext uri="{FF2B5EF4-FFF2-40B4-BE49-F238E27FC236}">
                <a16:creationId xmlns:a16="http://schemas.microsoft.com/office/drawing/2014/main" id="{64A83B39-B104-2EA2-F1C3-7255F51272DB}"/>
              </a:ext>
            </a:extLst>
          </p:cNvPr>
          <p:cNvSpPr>
            <a:spLocks noGrp="1"/>
          </p:cNvSpPr>
          <p:nvPr>
            <p:ph type="body" idx="1"/>
          </p:nvPr>
        </p:nvSpPr>
        <p:spPr>
          <a:xfrm>
            <a:off x="3307519" y="150936"/>
            <a:ext cx="5298900" cy="2902821"/>
          </a:xfrm>
        </p:spPr>
        <p:txBody>
          <a:bodyPr anchor="ctr"/>
          <a:lstStyle/>
          <a:p>
            <a:pPr marL="133350" indent="0" algn="just">
              <a:buNone/>
            </a:pPr>
            <a:endParaRPr lang="id-ID" sz="1600" b="1" dirty="0">
              <a:latin typeface="Palatino Linotype" panose="02040502050505030304" pitchFamily="18" charset="0"/>
              <a:ea typeface="Palatino Linotype" panose="02000000000000000000" pitchFamily="2" charset="0"/>
            </a:endParaRPr>
          </a:p>
          <a:p>
            <a:pPr algn="just"/>
            <a:r>
              <a:rPr lang="id-ID" sz="1600" b="1" dirty="0">
                <a:effectLst/>
                <a:latin typeface="Palatino Linotype" panose="02040502050505030304" pitchFamily="18" charset="0"/>
                <a:ea typeface="Palatino Linotype" panose="02000000000000000000" pitchFamily="2" charset="0"/>
              </a:rPr>
              <a:t>Design </a:t>
            </a:r>
            <a:r>
              <a:rPr lang="id-ID" sz="1600" b="1" dirty="0" err="1">
                <a:effectLst/>
                <a:latin typeface="Palatino Linotype" panose="02040502050505030304" pitchFamily="18" charset="0"/>
                <a:ea typeface="Palatino Linotype" panose="02000000000000000000" pitchFamily="2" charset="0"/>
              </a:rPr>
              <a:t>thinking</a:t>
            </a:r>
            <a:r>
              <a:rPr lang="id-ID" sz="1600" dirty="0">
                <a:effectLst/>
                <a:latin typeface="Palatino Linotype" panose="02040502050505030304" pitchFamily="18" charset="0"/>
                <a:ea typeface="Palatino Linotype" panose="02000000000000000000" pitchFamily="2" charset="0"/>
              </a:rPr>
              <a:t> adalah cara untuk memecahkan sebuah masalah dengan praktis dan kreatif serta memiliki fokus utama pada </a:t>
            </a:r>
            <a:r>
              <a:rPr lang="id-ID" sz="1600" dirty="0" err="1">
                <a:effectLst/>
                <a:latin typeface="Palatino Linotype" panose="02040502050505030304" pitchFamily="18" charset="0"/>
                <a:ea typeface="Palatino Linotype" panose="02000000000000000000" pitchFamily="2" charset="0"/>
              </a:rPr>
              <a:t>users</a:t>
            </a:r>
            <a:r>
              <a:rPr lang="id-ID" sz="1600" dirty="0">
                <a:effectLst/>
                <a:latin typeface="Palatino Linotype" panose="02040502050505030304" pitchFamily="18" charset="0"/>
                <a:ea typeface="Palatino Linotype" panose="02000000000000000000" pitchFamily="2" charset="0"/>
              </a:rPr>
              <a:t> atau pengguna.</a:t>
            </a:r>
          </a:p>
          <a:p>
            <a:pPr algn="just"/>
            <a:r>
              <a:rPr lang="id-ID" sz="1600" dirty="0">
                <a:effectLst/>
                <a:latin typeface="Palatino Linotype" panose="02040502050505030304" pitchFamily="18" charset="0"/>
                <a:ea typeface="Palatino Linotype" panose="02000000000000000000" pitchFamily="2" charset="0"/>
              </a:rPr>
              <a:t>Dalam pemecahan masalah, tim akan berusaha memahami apa kebutuhan </a:t>
            </a:r>
            <a:r>
              <a:rPr lang="id-ID" sz="1600" dirty="0" err="1">
                <a:effectLst/>
                <a:latin typeface="Palatino Linotype" panose="02040502050505030304" pitchFamily="18" charset="0"/>
                <a:ea typeface="Palatino Linotype" panose="02000000000000000000" pitchFamily="2" charset="0"/>
              </a:rPr>
              <a:t>users</a:t>
            </a:r>
            <a:r>
              <a:rPr lang="id-ID" sz="1600" dirty="0">
                <a:effectLst/>
                <a:latin typeface="Palatino Linotype" panose="02040502050505030304" pitchFamily="18" charset="0"/>
                <a:ea typeface="Palatino Linotype" panose="02000000000000000000" pitchFamily="2" charset="0"/>
              </a:rPr>
              <a:t> (manusia),</a:t>
            </a:r>
            <a:r>
              <a:rPr lang="id-ID" sz="1600" b="0" i="0" dirty="0">
                <a:solidFill>
                  <a:srgbClr val="4D5156"/>
                </a:solidFill>
                <a:effectLst/>
                <a:latin typeface="Palatino Linotype" panose="02040502050505030304" pitchFamily="18" charset="0"/>
                <a:ea typeface="Palatino Linotype" panose="02000000000000000000" pitchFamily="2" charset="0"/>
              </a:rPr>
              <a:t> menantang asumsi, dan mendefinisikan ulang masalah dalam usaha untuk mengidentifikasi strategi alternatif dan solusi paling efektif untuk memenuhi kebutuhan tersebut.</a:t>
            </a:r>
          </a:p>
          <a:p>
            <a:pPr algn="just"/>
            <a:r>
              <a:rPr lang="id-ID" sz="1600" dirty="0">
                <a:solidFill>
                  <a:srgbClr val="4D5156"/>
                </a:solidFill>
                <a:latin typeface="Palatino Linotype" panose="02040502050505030304" pitchFamily="18" charset="0"/>
                <a:ea typeface="Palatino Linotype" panose="02000000000000000000" pitchFamily="2" charset="0"/>
              </a:rPr>
              <a:t>5 Tahapan </a:t>
            </a:r>
            <a:r>
              <a:rPr lang="id-ID" sz="1600" dirty="0" err="1">
                <a:solidFill>
                  <a:srgbClr val="4D5156"/>
                </a:solidFill>
                <a:latin typeface="Palatino Linotype" panose="02040502050505030304" pitchFamily="18" charset="0"/>
                <a:ea typeface="Palatino Linotype" panose="02000000000000000000" pitchFamily="2" charset="0"/>
              </a:rPr>
              <a:t>design</a:t>
            </a:r>
            <a:r>
              <a:rPr lang="id-ID" sz="1600" dirty="0">
                <a:solidFill>
                  <a:srgbClr val="4D5156"/>
                </a:solidFill>
                <a:latin typeface="Palatino Linotype" panose="02040502050505030304" pitchFamily="18" charset="0"/>
                <a:ea typeface="Palatino Linotype" panose="02000000000000000000" pitchFamily="2" charset="0"/>
              </a:rPr>
              <a:t> </a:t>
            </a:r>
            <a:r>
              <a:rPr lang="id-ID" sz="1600" dirty="0" err="1">
                <a:solidFill>
                  <a:srgbClr val="4D5156"/>
                </a:solidFill>
                <a:latin typeface="Palatino Linotype" panose="02040502050505030304" pitchFamily="18" charset="0"/>
                <a:ea typeface="Palatino Linotype" panose="02000000000000000000" pitchFamily="2" charset="0"/>
              </a:rPr>
              <a:t>Thinking</a:t>
            </a:r>
            <a:r>
              <a:rPr lang="id-ID" sz="1600" dirty="0">
                <a:solidFill>
                  <a:srgbClr val="4D5156"/>
                </a:solidFill>
                <a:latin typeface="Palatino Linotype" panose="02040502050505030304" pitchFamily="18" charset="0"/>
                <a:ea typeface="Palatino Linotype" panose="02000000000000000000" pitchFamily="2" charset="0"/>
              </a:rPr>
              <a:t> yaitu: </a:t>
            </a:r>
            <a:r>
              <a:rPr lang="id-ID" sz="1600" dirty="0" err="1">
                <a:solidFill>
                  <a:srgbClr val="4D5156"/>
                </a:solidFill>
                <a:latin typeface="Palatino Linotype" panose="02040502050505030304" pitchFamily="18" charset="0"/>
                <a:ea typeface="Palatino Linotype" panose="02000000000000000000" pitchFamily="2" charset="0"/>
              </a:rPr>
              <a:t>Empatize</a:t>
            </a:r>
            <a:r>
              <a:rPr lang="id-ID" sz="1600" dirty="0">
                <a:solidFill>
                  <a:srgbClr val="4D5156"/>
                </a:solidFill>
                <a:latin typeface="Palatino Linotype" panose="02040502050505030304" pitchFamily="18" charset="0"/>
                <a:ea typeface="Palatino Linotype" panose="02000000000000000000" pitchFamily="2" charset="0"/>
              </a:rPr>
              <a:t>, </a:t>
            </a:r>
            <a:r>
              <a:rPr lang="id-ID" sz="1600" dirty="0" err="1">
                <a:solidFill>
                  <a:srgbClr val="4D5156"/>
                </a:solidFill>
                <a:latin typeface="Palatino Linotype" panose="02040502050505030304" pitchFamily="18" charset="0"/>
                <a:ea typeface="Palatino Linotype" panose="02000000000000000000" pitchFamily="2" charset="0"/>
              </a:rPr>
              <a:t>Define</a:t>
            </a:r>
            <a:r>
              <a:rPr lang="id-ID" sz="1600" dirty="0">
                <a:solidFill>
                  <a:srgbClr val="4D5156"/>
                </a:solidFill>
                <a:latin typeface="Palatino Linotype" panose="02040502050505030304" pitchFamily="18" charset="0"/>
                <a:ea typeface="Palatino Linotype" panose="02000000000000000000" pitchFamily="2" charset="0"/>
              </a:rPr>
              <a:t>, </a:t>
            </a:r>
            <a:r>
              <a:rPr lang="id-ID" sz="1600" dirty="0" err="1">
                <a:solidFill>
                  <a:srgbClr val="4D5156"/>
                </a:solidFill>
                <a:latin typeface="Palatino Linotype" panose="02040502050505030304" pitchFamily="18" charset="0"/>
                <a:ea typeface="Palatino Linotype" panose="02000000000000000000" pitchFamily="2" charset="0"/>
              </a:rPr>
              <a:t>Ideate</a:t>
            </a:r>
            <a:r>
              <a:rPr lang="id-ID" sz="1600" dirty="0">
                <a:solidFill>
                  <a:srgbClr val="4D5156"/>
                </a:solidFill>
                <a:latin typeface="Palatino Linotype" panose="02040502050505030304" pitchFamily="18" charset="0"/>
                <a:ea typeface="Palatino Linotype" panose="02000000000000000000" pitchFamily="2" charset="0"/>
              </a:rPr>
              <a:t>, </a:t>
            </a:r>
            <a:r>
              <a:rPr lang="id-ID" sz="1600" dirty="0" err="1">
                <a:solidFill>
                  <a:srgbClr val="4D5156"/>
                </a:solidFill>
                <a:latin typeface="Palatino Linotype" panose="02040502050505030304" pitchFamily="18" charset="0"/>
                <a:ea typeface="Palatino Linotype" panose="02000000000000000000" pitchFamily="2" charset="0"/>
              </a:rPr>
              <a:t>Prototype</a:t>
            </a:r>
            <a:r>
              <a:rPr lang="id-ID" sz="1600" dirty="0">
                <a:solidFill>
                  <a:srgbClr val="4D5156"/>
                </a:solidFill>
                <a:latin typeface="Palatino Linotype" panose="02040502050505030304" pitchFamily="18" charset="0"/>
                <a:ea typeface="Palatino Linotype" panose="02000000000000000000" pitchFamily="2" charset="0"/>
              </a:rPr>
              <a:t>, dan </a:t>
            </a:r>
            <a:r>
              <a:rPr lang="id-ID" sz="1600" dirty="0" err="1">
                <a:solidFill>
                  <a:srgbClr val="4D5156"/>
                </a:solidFill>
                <a:latin typeface="Palatino Linotype" panose="02040502050505030304" pitchFamily="18" charset="0"/>
                <a:ea typeface="Palatino Linotype" panose="02000000000000000000" pitchFamily="2" charset="0"/>
              </a:rPr>
              <a:t>Test</a:t>
            </a:r>
            <a:r>
              <a:rPr lang="id-ID" sz="1600" dirty="0">
                <a:solidFill>
                  <a:srgbClr val="4D5156"/>
                </a:solidFill>
                <a:latin typeface="Palatino Linotype" panose="02040502050505030304" pitchFamily="18" charset="0"/>
                <a:ea typeface="Palatino Linotype" panose="02000000000000000000" pitchFamily="2" charset="0"/>
              </a:rPr>
              <a:t>.</a:t>
            </a:r>
            <a:endParaRPr lang="id-ID" sz="1600" dirty="0">
              <a:latin typeface="Palatino Linotype" panose="02040502050505030304" pitchFamily="18" charset="0"/>
              <a:ea typeface="Palatino Linotype" panose="02000000000000000000" pitchFamily="2" charset="0"/>
            </a:endParaRPr>
          </a:p>
        </p:txBody>
      </p:sp>
      <p:pic>
        <p:nvPicPr>
          <p:cNvPr id="2" name="Gambar 3">
            <a:extLst>
              <a:ext uri="{FF2B5EF4-FFF2-40B4-BE49-F238E27FC236}">
                <a16:creationId xmlns:a16="http://schemas.microsoft.com/office/drawing/2014/main" id="{FDA7DF6E-919E-54B6-D8C9-DB5887C8369A}"/>
              </a:ext>
            </a:extLst>
          </p:cNvPr>
          <p:cNvPicPr>
            <a:picLocks noChangeAspect="1"/>
          </p:cNvPicPr>
          <p:nvPr/>
        </p:nvPicPr>
        <p:blipFill>
          <a:blip r:embed="rId3"/>
          <a:stretch>
            <a:fillRect/>
          </a:stretch>
        </p:blipFill>
        <p:spPr>
          <a:xfrm>
            <a:off x="3512038" y="3276431"/>
            <a:ext cx="5287359" cy="1428576"/>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Judul 1">
            <a:extLst>
              <a:ext uri="{FF2B5EF4-FFF2-40B4-BE49-F238E27FC236}">
                <a16:creationId xmlns:a16="http://schemas.microsoft.com/office/drawing/2014/main" id="{A437C7BA-3F75-FBE9-1C4D-A3BEF439345D}"/>
              </a:ext>
            </a:extLst>
          </p:cNvPr>
          <p:cNvSpPr>
            <a:spLocks noGrp="1"/>
          </p:cNvSpPr>
          <p:nvPr>
            <p:ph type="title"/>
          </p:nvPr>
        </p:nvSpPr>
        <p:spPr/>
        <p:txBody>
          <a:bodyPr/>
          <a:lstStyle/>
          <a:p>
            <a:r>
              <a:rPr lang="id-ID" dirty="0"/>
              <a:t>Apa itu </a:t>
            </a:r>
            <a:r>
              <a:rPr lang="id-ID" dirty="0" err="1"/>
              <a:t>Brainstorming</a:t>
            </a:r>
            <a:r>
              <a:rPr lang="id-ID" dirty="0"/>
              <a:t>?</a:t>
            </a:r>
          </a:p>
        </p:txBody>
      </p:sp>
      <p:sp>
        <p:nvSpPr>
          <p:cNvPr id="3" name="Subjudul 2">
            <a:extLst>
              <a:ext uri="{FF2B5EF4-FFF2-40B4-BE49-F238E27FC236}">
                <a16:creationId xmlns:a16="http://schemas.microsoft.com/office/drawing/2014/main" id="{AA4411A1-6FAE-EB07-AE75-1974E5E14285}"/>
              </a:ext>
            </a:extLst>
          </p:cNvPr>
          <p:cNvSpPr>
            <a:spLocks noGrp="1"/>
          </p:cNvSpPr>
          <p:nvPr>
            <p:ph type="subTitle" idx="1"/>
          </p:nvPr>
        </p:nvSpPr>
        <p:spPr>
          <a:xfrm>
            <a:off x="4254500" y="2049949"/>
            <a:ext cx="4083326" cy="1472923"/>
          </a:xfrm>
        </p:spPr>
        <p:txBody>
          <a:bodyPr/>
          <a:lstStyle/>
          <a:p>
            <a:pPr algn="just"/>
            <a:r>
              <a:rPr lang="id-ID" sz="1800" b="0" i="0" dirty="0" err="1">
                <a:solidFill>
                  <a:srgbClr val="4D5156"/>
                </a:solidFill>
                <a:effectLst/>
                <a:latin typeface="Abadi" panose="02000000000000000000" pitchFamily="2" charset="0"/>
                <a:ea typeface="Abadi" panose="02000000000000000000" pitchFamily="2" charset="0"/>
              </a:rPr>
              <a:t>Brainstorming</a:t>
            </a:r>
            <a:r>
              <a:rPr lang="id-ID" sz="1800" b="0" i="0" dirty="0">
                <a:solidFill>
                  <a:srgbClr val="4D5156"/>
                </a:solidFill>
                <a:effectLst/>
                <a:latin typeface="Abadi" panose="02000000000000000000" pitchFamily="2" charset="0"/>
                <a:ea typeface="Abadi" panose="02000000000000000000" pitchFamily="2" charset="0"/>
              </a:rPr>
              <a:t> merupakan </a:t>
            </a:r>
            <a:r>
              <a:rPr lang="id-ID" sz="1800" b="1" i="0" dirty="0">
                <a:solidFill>
                  <a:srgbClr val="4D5156"/>
                </a:solidFill>
                <a:effectLst/>
                <a:latin typeface="Abadi" panose="02000000000000000000" pitchFamily="2" charset="0"/>
                <a:ea typeface="Abadi" panose="02000000000000000000" pitchFamily="2" charset="0"/>
              </a:rPr>
              <a:t>cara atau teknik mengumpulkan gagasan atau ide untuk mencari solusi dari sebuah masalah</a:t>
            </a:r>
            <a:r>
              <a:rPr lang="id-ID" sz="1800" b="0" i="0" dirty="0">
                <a:solidFill>
                  <a:srgbClr val="4D5156"/>
                </a:solidFill>
                <a:effectLst/>
                <a:latin typeface="Abadi" panose="02000000000000000000" pitchFamily="2" charset="0"/>
                <a:ea typeface="Abadi" panose="02000000000000000000" pitchFamily="2" charset="0"/>
              </a:rPr>
              <a:t>. </a:t>
            </a:r>
            <a:endParaRPr lang="id-ID" sz="1800" dirty="0">
              <a:latin typeface="Abadi" panose="02000000000000000000" pitchFamily="2" charset="0"/>
              <a:ea typeface="Abadi" panose="02000000000000000000" pitchFamily="2" charset="0"/>
            </a:endParaRPr>
          </a:p>
        </p:txBody>
      </p:sp>
      <p:pic>
        <p:nvPicPr>
          <p:cNvPr id="4" name="Gambar 4">
            <a:extLst>
              <a:ext uri="{FF2B5EF4-FFF2-40B4-BE49-F238E27FC236}">
                <a16:creationId xmlns:a16="http://schemas.microsoft.com/office/drawing/2014/main" id="{9C937C1B-33BB-FAD2-13E0-090BB2AC29B0}"/>
              </a:ext>
            </a:extLst>
          </p:cNvPr>
          <p:cNvPicPr>
            <a:picLocks noChangeAspect="1"/>
          </p:cNvPicPr>
          <p:nvPr/>
        </p:nvPicPr>
        <p:blipFill>
          <a:blip r:embed="rId2"/>
          <a:stretch>
            <a:fillRect/>
          </a:stretch>
        </p:blipFill>
        <p:spPr>
          <a:xfrm>
            <a:off x="482175" y="470728"/>
            <a:ext cx="3433449" cy="3435902"/>
          </a:xfrm>
          <a:prstGeom prst="rect">
            <a:avLst/>
          </a:prstGeom>
        </p:spPr>
      </p:pic>
    </p:spTree>
    <p:extLst>
      <p:ext uri="{BB962C8B-B14F-4D97-AF65-F5344CB8AC3E}">
        <p14:creationId xmlns:p14="http://schemas.microsoft.com/office/powerpoint/2010/main" val="30427596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68"/>
        <p:cNvGrpSpPr/>
        <p:nvPr/>
      </p:nvGrpSpPr>
      <p:grpSpPr>
        <a:xfrm>
          <a:off x="0" y="0"/>
          <a:ext cx="0" cy="0"/>
          <a:chOff x="0" y="0"/>
          <a:chExt cx="0" cy="0"/>
        </a:xfrm>
      </p:grpSpPr>
      <p:sp>
        <p:nvSpPr>
          <p:cNvPr id="2169" name="Google Shape;2169;p56"/>
          <p:cNvSpPr/>
          <p:nvPr/>
        </p:nvSpPr>
        <p:spPr>
          <a:xfrm rot="-5398841">
            <a:off x="3802848" y="2027322"/>
            <a:ext cx="889800" cy="1464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56"/>
          <p:cNvSpPr txBox="1">
            <a:spLocks noGrp="1"/>
          </p:cNvSpPr>
          <p:nvPr>
            <p:ph type="title"/>
          </p:nvPr>
        </p:nvSpPr>
        <p:spPr>
          <a:xfrm>
            <a:off x="1096050" y="2161625"/>
            <a:ext cx="2624100" cy="8193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Multimedia</a:t>
            </a:r>
            <a:endParaRPr/>
          </a:p>
        </p:txBody>
      </p:sp>
      <p:sp>
        <p:nvSpPr>
          <p:cNvPr id="2171" name="Google Shape;2171;p56"/>
          <p:cNvSpPr txBox="1">
            <a:spLocks noGrp="1"/>
          </p:cNvSpPr>
          <p:nvPr>
            <p:ph type="subTitle" idx="1"/>
          </p:nvPr>
        </p:nvSpPr>
        <p:spPr>
          <a:xfrm>
            <a:off x="1096050" y="2998500"/>
            <a:ext cx="2624100" cy="557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If you want, you can insert your multimedia content here</a:t>
            </a:r>
            <a:endParaRPr/>
          </a:p>
        </p:txBody>
      </p:sp>
      <p:pic>
        <p:nvPicPr>
          <p:cNvPr id="2172" name="Google Shape;2172;p56"/>
          <p:cNvPicPr preferRelativeResize="0"/>
          <p:nvPr/>
        </p:nvPicPr>
        <p:blipFill rotWithShape="1">
          <a:blip r:embed="rId3">
            <a:alphaModFix/>
          </a:blip>
          <a:srcRect l="8739" r="8731"/>
          <a:stretch/>
        </p:blipFill>
        <p:spPr>
          <a:xfrm>
            <a:off x="4267069" y="1728875"/>
            <a:ext cx="3471900" cy="2581200"/>
          </a:xfrm>
          <a:prstGeom prst="roundRect">
            <a:avLst>
              <a:gd name="adj" fmla="val 0"/>
            </a:avLst>
          </a:prstGeom>
          <a:noFill/>
          <a:ln>
            <a:noFill/>
          </a:ln>
          <a:effectLst>
            <a:outerShdw blurRad="28575" dist="19050" dir="10020000" algn="bl" rotWithShape="0">
              <a:srgbClr val="000000">
                <a:alpha val="10000"/>
              </a:srgbClr>
            </a:outerShdw>
          </a:effectLst>
        </p:spPr>
      </p:pic>
      <p:sp>
        <p:nvSpPr>
          <p:cNvPr id="2173" name="Google Shape;2173;p56"/>
          <p:cNvSpPr/>
          <p:nvPr/>
        </p:nvSpPr>
        <p:spPr>
          <a:xfrm>
            <a:off x="5672175" y="2447925"/>
            <a:ext cx="704400" cy="635400"/>
          </a:xfrm>
          <a:prstGeom prst="roundRect">
            <a:avLst>
              <a:gd name="adj" fmla="val 0"/>
            </a:avLst>
          </a:prstGeom>
          <a:solidFill>
            <a:srgbClr val="192E40">
              <a:alpha val="8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74" name="Google Shape;2174;p56"/>
          <p:cNvGrpSpPr/>
          <p:nvPr/>
        </p:nvGrpSpPr>
        <p:grpSpPr>
          <a:xfrm>
            <a:off x="4321356" y="2552337"/>
            <a:ext cx="3363308" cy="1635729"/>
            <a:chOff x="2893438" y="2917888"/>
            <a:chExt cx="3363645" cy="1635892"/>
          </a:xfrm>
        </p:grpSpPr>
        <p:sp>
          <p:nvSpPr>
            <p:cNvPr id="2175" name="Google Shape;2175;p56"/>
            <p:cNvSpPr/>
            <p:nvPr/>
          </p:nvSpPr>
          <p:spPr>
            <a:xfrm>
              <a:off x="2893438" y="4312656"/>
              <a:ext cx="3363645" cy="18619"/>
            </a:xfrm>
            <a:custGeom>
              <a:avLst/>
              <a:gdLst/>
              <a:ahLst/>
              <a:cxnLst/>
              <a:rect l="l" t="t" r="r" b="b"/>
              <a:pathLst>
                <a:path w="276218" h="1529" extrusionOk="0">
                  <a:moveTo>
                    <a:pt x="1" y="0"/>
                  </a:moveTo>
                  <a:lnTo>
                    <a:pt x="1" y="1528"/>
                  </a:lnTo>
                  <a:lnTo>
                    <a:pt x="276218" y="1528"/>
                  </a:lnTo>
                  <a:lnTo>
                    <a:pt x="276218" y="0"/>
                  </a:lnTo>
                  <a:close/>
                </a:path>
              </a:pathLst>
            </a:custGeom>
            <a:solidFill>
              <a:srgbClr val="FFFD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56"/>
            <p:cNvSpPr/>
            <p:nvPr/>
          </p:nvSpPr>
          <p:spPr>
            <a:xfrm>
              <a:off x="4473774" y="2917888"/>
              <a:ext cx="308378" cy="409083"/>
            </a:xfrm>
            <a:custGeom>
              <a:avLst/>
              <a:gdLst/>
              <a:ahLst/>
              <a:cxnLst/>
              <a:rect l="l" t="t" r="r" b="b"/>
              <a:pathLst>
                <a:path w="27134" h="35995" extrusionOk="0">
                  <a:moveTo>
                    <a:pt x="1" y="0"/>
                  </a:moveTo>
                  <a:lnTo>
                    <a:pt x="1" y="35994"/>
                  </a:lnTo>
                  <a:lnTo>
                    <a:pt x="27133" y="18028"/>
                  </a:lnTo>
                  <a:lnTo>
                    <a:pt x="1" y="0"/>
                  </a:lnTo>
                  <a:close/>
                </a:path>
              </a:pathLst>
            </a:custGeom>
            <a:solidFill>
              <a:srgbClr val="FFFD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56"/>
            <p:cNvSpPr/>
            <p:nvPr/>
          </p:nvSpPr>
          <p:spPr>
            <a:xfrm>
              <a:off x="3537957" y="4416847"/>
              <a:ext cx="89322" cy="125781"/>
            </a:xfrm>
            <a:custGeom>
              <a:avLst/>
              <a:gdLst/>
              <a:ahLst/>
              <a:cxnLst/>
              <a:rect l="l" t="t" r="r" b="b"/>
              <a:pathLst>
                <a:path w="7335" h="10329" extrusionOk="0">
                  <a:moveTo>
                    <a:pt x="1" y="1"/>
                  </a:moveTo>
                  <a:lnTo>
                    <a:pt x="1" y="10328"/>
                  </a:lnTo>
                  <a:lnTo>
                    <a:pt x="7334" y="5195"/>
                  </a:lnTo>
                  <a:lnTo>
                    <a:pt x="1" y="1"/>
                  </a:lnTo>
                  <a:close/>
                </a:path>
              </a:pathLst>
            </a:custGeom>
            <a:solidFill>
              <a:srgbClr val="FFFD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56"/>
            <p:cNvSpPr/>
            <p:nvPr/>
          </p:nvSpPr>
          <p:spPr>
            <a:xfrm>
              <a:off x="3642160" y="4416847"/>
              <a:ext cx="20848" cy="125781"/>
            </a:xfrm>
            <a:custGeom>
              <a:avLst/>
              <a:gdLst/>
              <a:ahLst/>
              <a:cxnLst/>
              <a:rect l="l" t="t" r="r" b="b"/>
              <a:pathLst>
                <a:path w="1712" h="10329" extrusionOk="0">
                  <a:moveTo>
                    <a:pt x="0" y="1"/>
                  </a:moveTo>
                  <a:lnTo>
                    <a:pt x="0" y="10328"/>
                  </a:lnTo>
                  <a:lnTo>
                    <a:pt x="1711" y="10328"/>
                  </a:lnTo>
                  <a:lnTo>
                    <a:pt x="1711" y="1"/>
                  </a:lnTo>
                  <a:close/>
                </a:path>
              </a:pathLst>
            </a:custGeom>
            <a:solidFill>
              <a:srgbClr val="FFFD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56"/>
            <p:cNvSpPr/>
            <p:nvPr/>
          </p:nvSpPr>
          <p:spPr>
            <a:xfrm>
              <a:off x="3284917" y="4416847"/>
              <a:ext cx="89310" cy="125781"/>
            </a:xfrm>
            <a:custGeom>
              <a:avLst/>
              <a:gdLst/>
              <a:ahLst/>
              <a:cxnLst/>
              <a:rect l="l" t="t" r="r" b="b"/>
              <a:pathLst>
                <a:path w="7334" h="10329" extrusionOk="0">
                  <a:moveTo>
                    <a:pt x="1" y="1"/>
                  </a:moveTo>
                  <a:lnTo>
                    <a:pt x="1" y="10328"/>
                  </a:lnTo>
                  <a:lnTo>
                    <a:pt x="7334" y="5195"/>
                  </a:lnTo>
                  <a:lnTo>
                    <a:pt x="1" y="1"/>
                  </a:lnTo>
                  <a:close/>
                </a:path>
              </a:pathLst>
            </a:custGeom>
            <a:solidFill>
              <a:srgbClr val="FFFD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56"/>
            <p:cNvSpPr/>
            <p:nvPr/>
          </p:nvSpPr>
          <p:spPr>
            <a:xfrm>
              <a:off x="3032619" y="4416847"/>
              <a:ext cx="88567" cy="125781"/>
            </a:xfrm>
            <a:custGeom>
              <a:avLst/>
              <a:gdLst/>
              <a:ahLst/>
              <a:cxnLst/>
              <a:rect l="l" t="t" r="r" b="b"/>
              <a:pathLst>
                <a:path w="7273" h="10329" extrusionOk="0">
                  <a:moveTo>
                    <a:pt x="7272" y="1"/>
                  </a:moveTo>
                  <a:lnTo>
                    <a:pt x="0" y="5195"/>
                  </a:lnTo>
                  <a:lnTo>
                    <a:pt x="7272" y="10328"/>
                  </a:lnTo>
                  <a:lnTo>
                    <a:pt x="7272" y="1"/>
                  </a:lnTo>
                  <a:close/>
                </a:path>
              </a:pathLst>
            </a:custGeom>
            <a:solidFill>
              <a:srgbClr val="FFFD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56"/>
            <p:cNvSpPr/>
            <p:nvPr/>
          </p:nvSpPr>
          <p:spPr>
            <a:xfrm>
              <a:off x="5483438" y="4396009"/>
              <a:ext cx="162984" cy="157772"/>
            </a:xfrm>
            <a:custGeom>
              <a:avLst/>
              <a:gdLst/>
              <a:ahLst/>
              <a:cxnLst/>
              <a:rect l="l" t="t" r="r" b="b"/>
              <a:pathLst>
                <a:path w="13384" h="12956" extrusionOk="0">
                  <a:moveTo>
                    <a:pt x="6661" y="4401"/>
                  </a:moveTo>
                  <a:cubicBezTo>
                    <a:pt x="7822" y="4401"/>
                    <a:pt x="8800" y="5317"/>
                    <a:pt x="8800" y="6478"/>
                  </a:cubicBezTo>
                  <a:lnTo>
                    <a:pt x="8800" y="6539"/>
                  </a:lnTo>
                  <a:cubicBezTo>
                    <a:pt x="8842" y="7827"/>
                    <a:pt x="7783" y="8690"/>
                    <a:pt x="6678" y="8690"/>
                  </a:cubicBezTo>
                  <a:cubicBezTo>
                    <a:pt x="6157" y="8690"/>
                    <a:pt x="5626" y="8498"/>
                    <a:pt x="5195" y="8067"/>
                  </a:cubicBezTo>
                  <a:cubicBezTo>
                    <a:pt x="3789" y="6723"/>
                    <a:pt x="4767" y="4401"/>
                    <a:pt x="6661" y="4401"/>
                  </a:cubicBezTo>
                  <a:close/>
                  <a:moveTo>
                    <a:pt x="5928" y="1"/>
                  </a:moveTo>
                  <a:cubicBezTo>
                    <a:pt x="5622" y="551"/>
                    <a:pt x="5378" y="1162"/>
                    <a:pt x="5133" y="1773"/>
                  </a:cubicBezTo>
                  <a:lnTo>
                    <a:pt x="4339" y="2078"/>
                  </a:lnTo>
                  <a:cubicBezTo>
                    <a:pt x="3728" y="1834"/>
                    <a:pt x="3117" y="1590"/>
                    <a:pt x="2445" y="1406"/>
                  </a:cubicBezTo>
                  <a:lnTo>
                    <a:pt x="1406" y="2445"/>
                  </a:lnTo>
                  <a:cubicBezTo>
                    <a:pt x="1650" y="3056"/>
                    <a:pt x="1895" y="3667"/>
                    <a:pt x="2200" y="4217"/>
                  </a:cubicBezTo>
                  <a:lnTo>
                    <a:pt x="1834" y="5012"/>
                  </a:lnTo>
                  <a:cubicBezTo>
                    <a:pt x="1222" y="5195"/>
                    <a:pt x="611" y="5501"/>
                    <a:pt x="0" y="5806"/>
                  </a:cubicBezTo>
                  <a:lnTo>
                    <a:pt x="0" y="7212"/>
                  </a:lnTo>
                  <a:cubicBezTo>
                    <a:pt x="611" y="7517"/>
                    <a:pt x="1222" y="7762"/>
                    <a:pt x="1834" y="8006"/>
                  </a:cubicBezTo>
                  <a:lnTo>
                    <a:pt x="2200" y="8739"/>
                  </a:lnTo>
                  <a:cubicBezTo>
                    <a:pt x="1895" y="9350"/>
                    <a:pt x="1650" y="9962"/>
                    <a:pt x="1467" y="10573"/>
                  </a:cubicBezTo>
                  <a:lnTo>
                    <a:pt x="2506" y="11612"/>
                  </a:lnTo>
                  <a:cubicBezTo>
                    <a:pt x="3117" y="11428"/>
                    <a:pt x="3728" y="11123"/>
                    <a:pt x="4339" y="10878"/>
                  </a:cubicBezTo>
                  <a:lnTo>
                    <a:pt x="5195" y="11184"/>
                  </a:lnTo>
                  <a:cubicBezTo>
                    <a:pt x="5378" y="11795"/>
                    <a:pt x="5683" y="12406"/>
                    <a:pt x="5989" y="12956"/>
                  </a:cubicBezTo>
                  <a:lnTo>
                    <a:pt x="7456" y="12956"/>
                  </a:lnTo>
                  <a:cubicBezTo>
                    <a:pt x="7761" y="12406"/>
                    <a:pt x="8006" y="11795"/>
                    <a:pt x="8250" y="11184"/>
                  </a:cubicBezTo>
                  <a:lnTo>
                    <a:pt x="9044" y="10878"/>
                  </a:lnTo>
                  <a:cubicBezTo>
                    <a:pt x="9656" y="11123"/>
                    <a:pt x="10267" y="11367"/>
                    <a:pt x="10939" y="11612"/>
                  </a:cubicBezTo>
                  <a:lnTo>
                    <a:pt x="11978" y="10573"/>
                  </a:lnTo>
                  <a:cubicBezTo>
                    <a:pt x="11733" y="9962"/>
                    <a:pt x="11489" y="9350"/>
                    <a:pt x="11183" y="8739"/>
                  </a:cubicBezTo>
                  <a:lnTo>
                    <a:pt x="11550" y="7945"/>
                  </a:lnTo>
                  <a:cubicBezTo>
                    <a:pt x="12161" y="7762"/>
                    <a:pt x="12772" y="7456"/>
                    <a:pt x="13383" y="7151"/>
                  </a:cubicBezTo>
                  <a:lnTo>
                    <a:pt x="13383" y="5745"/>
                  </a:lnTo>
                  <a:cubicBezTo>
                    <a:pt x="12772" y="5439"/>
                    <a:pt x="12161" y="5195"/>
                    <a:pt x="11550" y="5012"/>
                  </a:cubicBezTo>
                  <a:lnTo>
                    <a:pt x="11183" y="4156"/>
                  </a:lnTo>
                  <a:cubicBezTo>
                    <a:pt x="11489" y="3606"/>
                    <a:pt x="11733" y="2995"/>
                    <a:pt x="11917" y="2323"/>
                  </a:cubicBezTo>
                  <a:lnTo>
                    <a:pt x="10878" y="1345"/>
                  </a:lnTo>
                  <a:cubicBezTo>
                    <a:pt x="10206" y="1528"/>
                    <a:pt x="9594" y="1773"/>
                    <a:pt x="9044" y="2078"/>
                  </a:cubicBezTo>
                  <a:lnTo>
                    <a:pt x="8189" y="1773"/>
                  </a:lnTo>
                  <a:cubicBezTo>
                    <a:pt x="7945" y="1162"/>
                    <a:pt x="7700" y="551"/>
                    <a:pt x="7395" y="1"/>
                  </a:cubicBezTo>
                  <a:close/>
                </a:path>
              </a:pathLst>
            </a:custGeom>
            <a:solidFill>
              <a:srgbClr val="FFFD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56"/>
            <p:cNvSpPr/>
            <p:nvPr/>
          </p:nvSpPr>
          <p:spPr>
            <a:xfrm>
              <a:off x="5761043" y="4413132"/>
              <a:ext cx="186048" cy="122055"/>
            </a:xfrm>
            <a:custGeom>
              <a:avLst/>
              <a:gdLst/>
              <a:ahLst/>
              <a:cxnLst/>
              <a:rect l="l" t="t" r="r" b="b"/>
              <a:pathLst>
                <a:path w="15278" h="10023" extrusionOk="0">
                  <a:moveTo>
                    <a:pt x="14178" y="1100"/>
                  </a:moveTo>
                  <a:lnTo>
                    <a:pt x="14178" y="8861"/>
                  </a:lnTo>
                  <a:lnTo>
                    <a:pt x="1161" y="8861"/>
                  </a:lnTo>
                  <a:lnTo>
                    <a:pt x="1161" y="1100"/>
                  </a:lnTo>
                  <a:close/>
                  <a:moveTo>
                    <a:pt x="0" y="0"/>
                  </a:moveTo>
                  <a:lnTo>
                    <a:pt x="0" y="10022"/>
                  </a:lnTo>
                  <a:lnTo>
                    <a:pt x="15278" y="10022"/>
                  </a:lnTo>
                  <a:lnTo>
                    <a:pt x="15278" y="0"/>
                  </a:lnTo>
                  <a:close/>
                </a:path>
              </a:pathLst>
            </a:custGeom>
            <a:solidFill>
              <a:srgbClr val="FFFD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56"/>
            <p:cNvSpPr/>
            <p:nvPr/>
          </p:nvSpPr>
          <p:spPr>
            <a:xfrm>
              <a:off x="6146566" y="4399736"/>
              <a:ext cx="61034" cy="61034"/>
            </a:xfrm>
            <a:custGeom>
              <a:avLst/>
              <a:gdLst/>
              <a:ahLst/>
              <a:cxnLst/>
              <a:rect l="l" t="t" r="r" b="b"/>
              <a:pathLst>
                <a:path w="5012" h="5012" extrusionOk="0">
                  <a:moveTo>
                    <a:pt x="0" y="0"/>
                  </a:moveTo>
                  <a:lnTo>
                    <a:pt x="0" y="1161"/>
                  </a:lnTo>
                  <a:lnTo>
                    <a:pt x="3911" y="1161"/>
                  </a:lnTo>
                  <a:lnTo>
                    <a:pt x="3911" y="5011"/>
                  </a:lnTo>
                  <a:lnTo>
                    <a:pt x="5011" y="5011"/>
                  </a:lnTo>
                  <a:lnTo>
                    <a:pt x="5011" y="0"/>
                  </a:lnTo>
                  <a:close/>
                </a:path>
              </a:pathLst>
            </a:custGeom>
            <a:solidFill>
              <a:srgbClr val="FFFD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56"/>
            <p:cNvSpPr/>
            <p:nvPr/>
          </p:nvSpPr>
          <p:spPr>
            <a:xfrm>
              <a:off x="6059487" y="4399736"/>
              <a:ext cx="61034" cy="61034"/>
            </a:xfrm>
            <a:custGeom>
              <a:avLst/>
              <a:gdLst/>
              <a:ahLst/>
              <a:cxnLst/>
              <a:rect l="l" t="t" r="r" b="b"/>
              <a:pathLst>
                <a:path w="5012" h="5012" extrusionOk="0">
                  <a:moveTo>
                    <a:pt x="0" y="0"/>
                  </a:moveTo>
                  <a:lnTo>
                    <a:pt x="0" y="5011"/>
                  </a:lnTo>
                  <a:lnTo>
                    <a:pt x="1100" y="5011"/>
                  </a:lnTo>
                  <a:lnTo>
                    <a:pt x="1100" y="1161"/>
                  </a:lnTo>
                  <a:lnTo>
                    <a:pt x="5011" y="1161"/>
                  </a:lnTo>
                  <a:lnTo>
                    <a:pt x="5011" y="0"/>
                  </a:lnTo>
                  <a:close/>
                </a:path>
              </a:pathLst>
            </a:custGeom>
            <a:solidFill>
              <a:srgbClr val="FFFD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56"/>
            <p:cNvSpPr/>
            <p:nvPr/>
          </p:nvSpPr>
          <p:spPr>
            <a:xfrm>
              <a:off x="6146566" y="4487558"/>
              <a:ext cx="61034" cy="60291"/>
            </a:xfrm>
            <a:custGeom>
              <a:avLst/>
              <a:gdLst/>
              <a:ahLst/>
              <a:cxnLst/>
              <a:rect l="l" t="t" r="r" b="b"/>
              <a:pathLst>
                <a:path w="5012" h="4951" extrusionOk="0">
                  <a:moveTo>
                    <a:pt x="3911" y="0"/>
                  </a:moveTo>
                  <a:lnTo>
                    <a:pt x="3911" y="3850"/>
                  </a:lnTo>
                  <a:lnTo>
                    <a:pt x="0" y="3850"/>
                  </a:lnTo>
                  <a:lnTo>
                    <a:pt x="0" y="4950"/>
                  </a:lnTo>
                  <a:lnTo>
                    <a:pt x="5011" y="4950"/>
                  </a:lnTo>
                  <a:lnTo>
                    <a:pt x="5011" y="0"/>
                  </a:lnTo>
                  <a:close/>
                </a:path>
              </a:pathLst>
            </a:custGeom>
            <a:solidFill>
              <a:srgbClr val="FFFD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56"/>
            <p:cNvSpPr/>
            <p:nvPr/>
          </p:nvSpPr>
          <p:spPr>
            <a:xfrm>
              <a:off x="6059487" y="4487558"/>
              <a:ext cx="61034" cy="60291"/>
            </a:xfrm>
            <a:custGeom>
              <a:avLst/>
              <a:gdLst/>
              <a:ahLst/>
              <a:cxnLst/>
              <a:rect l="l" t="t" r="r" b="b"/>
              <a:pathLst>
                <a:path w="5012" h="4951" extrusionOk="0">
                  <a:moveTo>
                    <a:pt x="0" y="0"/>
                  </a:moveTo>
                  <a:lnTo>
                    <a:pt x="0" y="4950"/>
                  </a:lnTo>
                  <a:lnTo>
                    <a:pt x="5011" y="4950"/>
                  </a:lnTo>
                  <a:lnTo>
                    <a:pt x="5011" y="3850"/>
                  </a:lnTo>
                  <a:lnTo>
                    <a:pt x="1100" y="3850"/>
                  </a:lnTo>
                  <a:lnTo>
                    <a:pt x="1100" y="0"/>
                  </a:lnTo>
                  <a:close/>
                </a:path>
              </a:pathLst>
            </a:custGeom>
            <a:solidFill>
              <a:srgbClr val="FFFD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87" name="Google Shape;2187;p56"/>
          <p:cNvSpPr/>
          <p:nvPr/>
        </p:nvSpPr>
        <p:spPr>
          <a:xfrm>
            <a:off x="4303725" y="3933250"/>
            <a:ext cx="929100" cy="495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91"/>
        <p:cNvGrpSpPr/>
        <p:nvPr/>
      </p:nvGrpSpPr>
      <p:grpSpPr>
        <a:xfrm>
          <a:off x="0" y="0"/>
          <a:ext cx="0" cy="0"/>
          <a:chOff x="0" y="0"/>
          <a:chExt cx="0" cy="0"/>
        </a:xfrm>
      </p:grpSpPr>
      <p:sp>
        <p:nvSpPr>
          <p:cNvPr id="2192" name="Google Shape;2192;p57"/>
          <p:cNvSpPr txBox="1">
            <a:spLocks noGrp="1"/>
          </p:cNvSpPr>
          <p:nvPr>
            <p:ph type="title"/>
          </p:nvPr>
        </p:nvSpPr>
        <p:spPr>
          <a:xfrm>
            <a:off x="1926150" y="3352924"/>
            <a:ext cx="5291700" cy="698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Desktop software</a:t>
            </a:r>
            <a:endParaRPr/>
          </a:p>
        </p:txBody>
      </p:sp>
      <p:sp>
        <p:nvSpPr>
          <p:cNvPr id="2193" name="Google Shape;2193;p57"/>
          <p:cNvSpPr txBox="1">
            <a:spLocks noGrp="1"/>
          </p:cNvSpPr>
          <p:nvPr>
            <p:ph type="subTitle" idx="1"/>
          </p:nvPr>
        </p:nvSpPr>
        <p:spPr>
          <a:xfrm>
            <a:off x="1926150" y="3948174"/>
            <a:ext cx="5291700" cy="698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replace the image on the screen with your own work. Just delete this one, add yours and center it properly</a:t>
            </a:r>
            <a:endParaRPr/>
          </a:p>
        </p:txBody>
      </p:sp>
      <p:pic>
        <p:nvPicPr>
          <p:cNvPr id="2194" name="Google Shape;2194;p57"/>
          <p:cNvPicPr preferRelativeResize="0"/>
          <p:nvPr/>
        </p:nvPicPr>
        <p:blipFill rotWithShape="1">
          <a:blip r:embed="rId3">
            <a:alphaModFix/>
          </a:blip>
          <a:srcRect l="1380" r="1380"/>
          <a:stretch/>
        </p:blipFill>
        <p:spPr>
          <a:xfrm>
            <a:off x="3277699" y="628243"/>
            <a:ext cx="2588722" cy="1497539"/>
          </a:xfrm>
          <a:prstGeom prst="rect">
            <a:avLst/>
          </a:prstGeom>
          <a:noFill/>
          <a:ln>
            <a:noFill/>
          </a:ln>
        </p:spPr>
      </p:pic>
      <p:grpSp>
        <p:nvGrpSpPr>
          <p:cNvPr id="2195" name="Google Shape;2195;p57"/>
          <p:cNvGrpSpPr/>
          <p:nvPr/>
        </p:nvGrpSpPr>
        <p:grpSpPr>
          <a:xfrm>
            <a:off x="3218436" y="542565"/>
            <a:ext cx="2707135" cy="2189692"/>
            <a:chOff x="4572030" y="1408872"/>
            <a:chExt cx="2875343" cy="2325749"/>
          </a:xfrm>
        </p:grpSpPr>
        <p:grpSp>
          <p:nvGrpSpPr>
            <p:cNvPr id="2196" name="Google Shape;2196;p57"/>
            <p:cNvGrpSpPr/>
            <p:nvPr/>
          </p:nvGrpSpPr>
          <p:grpSpPr>
            <a:xfrm>
              <a:off x="4572030" y="1408872"/>
              <a:ext cx="2875343" cy="1999500"/>
              <a:chOff x="3665858" y="811601"/>
              <a:chExt cx="4758138" cy="3254394"/>
            </a:xfrm>
          </p:grpSpPr>
          <p:grpSp>
            <p:nvGrpSpPr>
              <p:cNvPr id="2197" name="Google Shape;2197;p57"/>
              <p:cNvGrpSpPr/>
              <p:nvPr/>
            </p:nvGrpSpPr>
            <p:grpSpPr>
              <a:xfrm>
                <a:off x="3665858" y="811601"/>
                <a:ext cx="4758138" cy="3254394"/>
                <a:chOff x="518722" y="238125"/>
                <a:chExt cx="6524253" cy="4462353"/>
              </a:xfrm>
            </p:grpSpPr>
            <p:sp>
              <p:nvSpPr>
                <p:cNvPr id="2198" name="Google Shape;2198;p57"/>
                <p:cNvSpPr/>
                <p:nvPr/>
              </p:nvSpPr>
              <p:spPr>
                <a:xfrm>
                  <a:off x="518722" y="4070277"/>
                  <a:ext cx="6524250" cy="630201"/>
                </a:xfrm>
                <a:custGeom>
                  <a:avLst/>
                  <a:gdLst/>
                  <a:ahLst/>
                  <a:cxnLst/>
                  <a:rect l="l" t="t" r="r" b="b"/>
                  <a:pathLst>
                    <a:path w="260970" h="22753" extrusionOk="0">
                      <a:moveTo>
                        <a:pt x="0" y="14846"/>
                      </a:moveTo>
                      <a:cubicBezTo>
                        <a:pt x="0" y="19169"/>
                        <a:pt x="4039" y="22753"/>
                        <a:pt x="8305" y="22753"/>
                      </a:cubicBezTo>
                      <a:lnTo>
                        <a:pt x="253120" y="22753"/>
                      </a:lnTo>
                      <a:cubicBezTo>
                        <a:pt x="257443" y="22696"/>
                        <a:pt x="260913" y="19169"/>
                        <a:pt x="260970" y="14846"/>
                      </a:cubicBezTo>
                      <a:lnTo>
                        <a:pt x="260970" y="0"/>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57"/>
                <p:cNvSpPr/>
                <p:nvPr/>
              </p:nvSpPr>
              <p:spPr>
                <a:xfrm>
                  <a:off x="518725" y="238125"/>
                  <a:ext cx="6524250" cy="3893525"/>
                </a:xfrm>
                <a:custGeom>
                  <a:avLst/>
                  <a:gdLst/>
                  <a:ahLst/>
                  <a:cxnLst/>
                  <a:rect l="l" t="t" r="r" b="b"/>
                  <a:pathLst>
                    <a:path w="260970" h="155741" extrusionOk="0">
                      <a:moveTo>
                        <a:pt x="249594" y="9954"/>
                      </a:moveTo>
                      <a:lnTo>
                        <a:pt x="249594" y="144364"/>
                      </a:lnTo>
                      <a:lnTo>
                        <a:pt x="11376" y="144364"/>
                      </a:lnTo>
                      <a:lnTo>
                        <a:pt x="11376" y="9954"/>
                      </a:lnTo>
                      <a:close/>
                      <a:moveTo>
                        <a:pt x="8305" y="0"/>
                      </a:moveTo>
                      <a:cubicBezTo>
                        <a:pt x="4039" y="0"/>
                        <a:pt x="0" y="2844"/>
                        <a:pt x="0" y="7110"/>
                      </a:cubicBezTo>
                      <a:lnTo>
                        <a:pt x="0" y="155740"/>
                      </a:lnTo>
                      <a:lnTo>
                        <a:pt x="260970" y="155740"/>
                      </a:lnTo>
                      <a:lnTo>
                        <a:pt x="260970" y="7110"/>
                      </a:lnTo>
                      <a:cubicBezTo>
                        <a:pt x="260970" y="2844"/>
                        <a:pt x="257386" y="0"/>
                        <a:pt x="25312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00" name="Google Shape;2200;p57"/>
              <p:cNvSpPr/>
              <p:nvPr/>
            </p:nvSpPr>
            <p:spPr>
              <a:xfrm>
                <a:off x="5947879" y="3739978"/>
                <a:ext cx="194076" cy="166189"/>
              </a:xfrm>
              <a:custGeom>
                <a:avLst/>
                <a:gdLst/>
                <a:ahLst/>
                <a:cxnLst/>
                <a:rect l="l" t="t" r="r" b="b"/>
                <a:pathLst>
                  <a:path w="10627" h="9100" extrusionOk="0">
                    <a:moveTo>
                      <a:pt x="6092" y="0"/>
                    </a:moveTo>
                    <a:cubicBezTo>
                      <a:pt x="2020" y="0"/>
                      <a:pt x="0" y="4900"/>
                      <a:pt x="2881" y="7747"/>
                    </a:cubicBezTo>
                    <a:cubicBezTo>
                      <a:pt x="3804" y="8681"/>
                      <a:pt x="4944" y="9100"/>
                      <a:pt x="6063" y="9100"/>
                    </a:cubicBezTo>
                    <a:cubicBezTo>
                      <a:pt x="8391" y="9100"/>
                      <a:pt x="10627" y="7286"/>
                      <a:pt x="10627" y="4536"/>
                    </a:cubicBezTo>
                    <a:cubicBezTo>
                      <a:pt x="10627" y="2020"/>
                      <a:pt x="8608" y="0"/>
                      <a:pt x="60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01" name="Google Shape;2201;p57"/>
            <p:cNvSpPr/>
            <p:nvPr/>
          </p:nvSpPr>
          <p:spPr>
            <a:xfrm>
              <a:off x="5498923" y="3408348"/>
              <a:ext cx="1040944" cy="326273"/>
            </a:xfrm>
            <a:custGeom>
              <a:avLst/>
              <a:gdLst/>
              <a:ahLst/>
              <a:cxnLst/>
              <a:rect l="l" t="t" r="r" b="b"/>
              <a:pathLst>
                <a:path w="94481" h="29125" extrusionOk="0">
                  <a:moveTo>
                    <a:pt x="79805" y="18317"/>
                  </a:moveTo>
                  <a:cubicBezTo>
                    <a:pt x="74117" y="12515"/>
                    <a:pt x="73889" y="1"/>
                    <a:pt x="73889" y="1"/>
                  </a:cubicBezTo>
                  <a:lnTo>
                    <a:pt x="20592" y="1"/>
                  </a:lnTo>
                  <a:cubicBezTo>
                    <a:pt x="20592" y="1"/>
                    <a:pt x="20364" y="12515"/>
                    <a:pt x="14676" y="18317"/>
                  </a:cubicBezTo>
                  <a:cubicBezTo>
                    <a:pt x="8931" y="24175"/>
                    <a:pt x="1" y="29124"/>
                    <a:pt x="15529" y="29124"/>
                  </a:cubicBezTo>
                  <a:lnTo>
                    <a:pt x="78952" y="29124"/>
                  </a:lnTo>
                  <a:cubicBezTo>
                    <a:pt x="94480" y="29124"/>
                    <a:pt x="85493" y="24175"/>
                    <a:pt x="79805" y="18317"/>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02" name="Google Shape;2202;p57"/>
          <p:cNvSpPr/>
          <p:nvPr/>
        </p:nvSpPr>
        <p:spPr>
          <a:xfrm>
            <a:off x="0" y="2856450"/>
            <a:ext cx="3045000" cy="1485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06"/>
        <p:cNvGrpSpPr/>
        <p:nvPr/>
      </p:nvGrpSpPr>
      <p:grpSpPr>
        <a:xfrm>
          <a:off x="0" y="0"/>
          <a:ext cx="0" cy="0"/>
          <a:chOff x="0" y="0"/>
          <a:chExt cx="0" cy="0"/>
        </a:xfrm>
      </p:grpSpPr>
      <p:pic>
        <p:nvPicPr>
          <p:cNvPr id="2207" name="Google Shape;2207;p58"/>
          <p:cNvPicPr preferRelativeResize="0"/>
          <p:nvPr/>
        </p:nvPicPr>
        <p:blipFill>
          <a:blip r:embed="rId3">
            <a:alphaModFix/>
          </a:blip>
          <a:stretch>
            <a:fillRect/>
          </a:stretch>
        </p:blipFill>
        <p:spPr>
          <a:xfrm>
            <a:off x="3477300" y="1026038"/>
            <a:ext cx="2189400" cy="1231542"/>
          </a:xfrm>
          <a:prstGeom prst="rect">
            <a:avLst/>
          </a:prstGeom>
          <a:noFill/>
          <a:ln>
            <a:noFill/>
          </a:ln>
        </p:spPr>
      </p:pic>
      <p:pic>
        <p:nvPicPr>
          <p:cNvPr id="2208" name="Google Shape;2208;p58"/>
          <p:cNvPicPr preferRelativeResize="0"/>
          <p:nvPr/>
        </p:nvPicPr>
        <p:blipFill rotWithShape="1">
          <a:blip r:embed="rId4">
            <a:alphaModFix/>
          </a:blip>
          <a:srcRect l="4881" r="4881"/>
          <a:stretch/>
        </p:blipFill>
        <p:spPr>
          <a:xfrm>
            <a:off x="3584225" y="1026038"/>
            <a:ext cx="1975550" cy="1231550"/>
          </a:xfrm>
          <a:prstGeom prst="rect">
            <a:avLst/>
          </a:prstGeom>
          <a:noFill/>
          <a:ln>
            <a:noFill/>
          </a:ln>
        </p:spPr>
      </p:pic>
      <p:grpSp>
        <p:nvGrpSpPr>
          <p:cNvPr id="2209" name="Google Shape;2209;p58"/>
          <p:cNvGrpSpPr/>
          <p:nvPr/>
        </p:nvGrpSpPr>
        <p:grpSpPr>
          <a:xfrm rot="-5400000">
            <a:off x="3886141" y="289675"/>
            <a:ext cx="1371719" cy="2695518"/>
            <a:chOff x="4571999" y="1621825"/>
            <a:chExt cx="1371719" cy="2695518"/>
          </a:xfrm>
        </p:grpSpPr>
        <p:sp>
          <p:nvSpPr>
            <p:cNvPr id="2210" name="Google Shape;2210;p58"/>
            <p:cNvSpPr/>
            <p:nvPr/>
          </p:nvSpPr>
          <p:spPr>
            <a:xfrm>
              <a:off x="4571999" y="1621825"/>
              <a:ext cx="1371719" cy="2695518"/>
            </a:xfrm>
            <a:custGeom>
              <a:avLst/>
              <a:gdLst/>
              <a:ahLst/>
              <a:cxnLst/>
              <a:rect l="l" t="t" r="r" b="b"/>
              <a:pathLst>
                <a:path w="95757" h="202823" extrusionOk="0">
                  <a:moveTo>
                    <a:pt x="55823" y="15602"/>
                  </a:moveTo>
                  <a:cubicBezTo>
                    <a:pt x="56968" y="15602"/>
                    <a:pt x="57970" y="16604"/>
                    <a:pt x="57970" y="17749"/>
                  </a:cubicBezTo>
                  <a:lnTo>
                    <a:pt x="57970" y="17892"/>
                  </a:lnTo>
                  <a:cubicBezTo>
                    <a:pt x="57970" y="19037"/>
                    <a:pt x="56968" y="20039"/>
                    <a:pt x="55823" y="20039"/>
                  </a:cubicBezTo>
                  <a:lnTo>
                    <a:pt x="41080" y="20039"/>
                  </a:lnTo>
                  <a:cubicBezTo>
                    <a:pt x="39935" y="20039"/>
                    <a:pt x="38933" y="19037"/>
                    <a:pt x="38933" y="17892"/>
                  </a:cubicBezTo>
                  <a:lnTo>
                    <a:pt x="38933" y="17749"/>
                  </a:lnTo>
                  <a:cubicBezTo>
                    <a:pt x="38933" y="16604"/>
                    <a:pt x="39935" y="15602"/>
                    <a:pt x="41080" y="15602"/>
                  </a:cubicBezTo>
                  <a:close/>
                  <a:moveTo>
                    <a:pt x="89173" y="28913"/>
                  </a:moveTo>
                  <a:lnTo>
                    <a:pt x="89173" y="173909"/>
                  </a:lnTo>
                  <a:lnTo>
                    <a:pt x="7729" y="173909"/>
                  </a:lnTo>
                  <a:lnTo>
                    <a:pt x="7729" y="28913"/>
                  </a:lnTo>
                  <a:close/>
                  <a:moveTo>
                    <a:pt x="13598" y="0"/>
                  </a:moveTo>
                  <a:cubicBezTo>
                    <a:pt x="6012" y="0"/>
                    <a:pt x="0" y="6155"/>
                    <a:pt x="0" y="13598"/>
                  </a:cubicBezTo>
                  <a:lnTo>
                    <a:pt x="0" y="189225"/>
                  </a:lnTo>
                  <a:cubicBezTo>
                    <a:pt x="0" y="196811"/>
                    <a:pt x="6012" y="202823"/>
                    <a:pt x="13598" y="202823"/>
                  </a:cubicBezTo>
                  <a:lnTo>
                    <a:pt x="82159" y="202823"/>
                  </a:lnTo>
                  <a:cubicBezTo>
                    <a:pt x="89745" y="202823"/>
                    <a:pt x="95757" y="196811"/>
                    <a:pt x="95757" y="189225"/>
                  </a:cubicBezTo>
                  <a:lnTo>
                    <a:pt x="95757" y="13598"/>
                  </a:lnTo>
                  <a:cubicBezTo>
                    <a:pt x="95757" y="6155"/>
                    <a:pt x="89745" y="0"/>
                    <a:pt x="8215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58"/>
            <p:cNvSpPr/>
            <p:nvPr/>
          </p:nvSpPr>
          <p:spPr>
            <a:xfrm>
              <a:off x="5097025" y="1824213"/>
              <a:ext cx="321600" cy="69300"/>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58"/>
            <p:cNvSpPr/>
            <p:nvPr/>
          </p:nvSpPr>
          <p:spPr>
            <a:xfrm>
              <a:off x="5167368" y="4029075"/>
              <a:ext cx="180900" cy="180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13" name="Google Shape;2213;p58"/>
          <p:cNvSpPr txBox="1">
            <a:spLocks noGrp="1"/>
          </p:cNvSpPr>
          <p:nvPr>
            <p:ph type="title"/>
          </p:nvPr>
        </p:nvSpPr>
        <p:spPr>
          <a:xfrm>
            <a:off x="1926150" y="3352924"/>
            <a:ext cx="5291700" cy="698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Mobile web</a:t>
            </a:r>
            <a:endParaRPr/>
          </a:p>
        </p:txBody>
      </p:sp>
      <p:sp>
        <p:nvSpPr>
          <p:cNvPr id="2214" name="Google Shape;2214;p58"/>
          <p:cNvSpPr txBox="1">
            <a:spLocks noGrp="1"/>
          </p:cNvSpPr>
          <p:nvPr>
            <p:ph type="subTitle" idx="1"/>
          </p:nvPr>
        </p:nvSpPr>
        <p:spPr>
          <a:xfrm>
            <a:off x="1926150" y="3948174"/>
            <a:ext cx="5291700" cy="698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replace the image on the screen with your own work. Just delete this one, add yours and center it properly</a:t>
            </a:r>
            <a:endParaRPr/>
          </a:p>
        </p:txBody>
      </p:sp>
      <p:sp>
        <p:nvSpPr>
          <p:cNvPr id="2215" name="Google Shape;2215;p58"/>
          <p:cNvSpPr/>
          <p:nvPr/>
        </p:nvSpPr>
        <p:spPr>
          <a:xfrm>
            <a:off x="3049500" y="2856450"/>
            <a:ext cx="3045000" cy="1485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19"/>
        <p:cNvGrpSpPr/>
        <p:nvPr/>
      </p:nvGrpSpPr>
      <p:grpSpPr>
        <a:xfrm>
          <a:off x="0" y="0"/>
          <a:ext cx="0" cy="0"/>
          <a:chOff x="0" y="0"/>
          <a:chExt cx="0" cy="0"/>
        </a:xfrm>
      </p:grpSpPr>
      <p:pic>
        <p:nvPicPr>
          <p:cNvPr id="2220" name="Google Shape;2220;p59"/>
          <p:cNvPicPr preferRelativeResize="0"/>
          <p:nvPr/>
        </p:nvPicPr>
        <p:blipFill rotWithShape="1">
          <a:blip r:embed="rId3">
            <a:alphaModFix/>
          </a:blip>
          <a:srcRect l="12161" r="12161"/>
          <a:stretch/>
        </p:blipFill>
        <p:spPr>
          <a:xfrm>
            <a:off x="3378326" y="766910"/>
            <a:ext cx="2387407" cy="1774574"/>
          </a:xfrm>
          <a:prstGeom prst="rect">
            <a:avLst/>
          </a:prstGeom>
          <a:noFill/>
          <a:ln>
            <a:noFill/>
          </a:ln>
        </p:spPr>
      </p:pic>
      <p:grpSp>
        <p:nvGrpSpPr>
          <p:cNvPr id="2221" name="Google Shape;2221;p59"/>
          <p:cNvGrpSpPr/>
          <p:nvPr/>
        </p:nvGrpSpPr>
        <p:grpSpPr>
          <a:xfrm rot="-5400000">
            <a:off x="3483154" y="217709"/>
            <a:ext cx="2177740" cy="2827728"/>
            <a:chOff x="2498096" y="1225308"/>
            <a:chExt cx="2074038" cy="2693074"/>
          </a:xfrm>
        </p:grpSpPr>
        <p:sp>
          <p:nvSpPr>
            <p:cNvPr id="2222" name="Google Shape;2222;p59"/>
            <p:cNvSpPr/>
            <p:nvPr/>
          </p:nvSpPr>
          <p:spPr>
            <a:xfrm>
              <a:off x="2498096" y="1225308"/>
              <a:ext cx="2074038" cy="2693074"/>
            </a:xfrm>
            <a:custGeom>
              <a:avLst/>
              <a:gdLst/>
              <a:ahLst/>
              <a:cxnLst/>
              <a:rect l="l" t="t" r="r" b="b"/>
              <a:pathLst>
                <a:path w="160747" h="208725" extrusionOk="0">
                  <a:moveTo>
                    <a:pt x="144239" y="18365"/>
                  </a:moveTo>
                  <a:lnTo>
                    <a:pt x="144239" y="190978"/>
                  </a:lnTo>
                  <a:lnTo>
                    <a:pt x="15992" y="190978"/>
                  </a:lnTo>
                  <a:lnTo>
                    <a:pt x="15992" y="18365"/>
                  </a:lnTo>
                  <a:close/>
                  <a:moveTo>
                    <a:pt x="8460" y="0"/>
                  </a:moveTo>
                  <a:cubicBezTo>
                    <a:pt x="3817" y="0"/>
                    <a:pt x="0" y="3818"/>
                    <a:pt x="0" y="8460"/>
                  </a:cubicBezTo>
                  <a:lnTo>
                    <a:pt x="0" y="200264"/>
                  </a:lnTo>
                  <a:cubicBezTo>
                    <a:pt x="0" y="204907"/>
                    <a:pt x="3817" y="208725"/>
                    <a:pt x="8460" y="208725"/>
                  </a:cubicBezTo>
                  <a:lnTo>
                    <a:pt x="152390" y="208725"/>
                  </a:lnTo>
                  <a:cubicBezTo>
                    <a:pt x="157033" y="208725"/>
                    <a:pt x="160747" y="204907"/>
                    <a:pt x="160747" y="200264"/>
                  </a:cubicBezTo>
                  <a:lnTo>
                    <a:pt x="160747" y="8460"/>
                  </a:lnTo>
                  <a:cubicBezTo>
                    <a:pt x="160747" y="3818"/>
                    <a:pt x="157033" y="0"/>
                    <a:pt x="15239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59"/>
            <p:cNvSpPr/>
            <p:nvPr/>
          </p:nvSpPr>
          <p:spPr>
            <a:xfrm>
              <a:off x="3469185" y="3746823"/>
              <a:ext cx="131700" cy="1317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24" name="Google Shape;2224;p59"/>
          <p:cNvSpPr txBox="1">
            <a:spLocks noGrp="1"/>
          </p:cNvSpPr>
          <p:nvPr>
            <p:ph type="title"/>
          </p:nvPr>
        </p:nvSpPr>
        <p:spPr>
          <a:xfrm>
            <a:off x="1926150" y="3352924"/>
            <a:ext cx="5291700" cy="698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Tablet app</a:t>
            </a:r>
            <a:endParaRPr/>
          </a:p>
        </p:txBody>
      </p:sp>
      <p:sp>
        <p:nvSpPr>
          <p:cNvPr id="2225" name="Google Shape;2225;p59"/>
          <p:cNvSpPr txBox="1">
            <a:spLocks noGrp="1"/>
          </p:cNvSpPr>
          <p:nvPr>
            <p:ph type="subTitle" idx="1"/>
          </p:nvPr>
        </p:nvSpPr>
        <p:spPr>
          <a:xfrm>
            <a:off x="1926150" y="3948174"/>
            <a:ext cx="5291700" cy="698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replace the image on the screen with your own work. Just delete this one, add yours and center it properly</a:t>
            </a:r>
            <a:endParaRPr/>
          </a:p>
          <a:p>
            <a:pPr marL="0" lvl="0" indent="0" algn="ctr" rtl="0">
              <a:spcBef>
                <a:spcPts val="0"/>
              </a:spcBef>
              <a:spcAft>
                <a:spcPts val="0"/>
              </a:spcAft>
              <a:buNone/>
            </a:pPr>
            <a:endParaRPr/>
          </a:p>
        </p:txBody>
      </p:sp>
      <p:sp>
        <p:nvSpPr>
          <p:cNvPr id="2226" name="Google Shape;2226;p59"/>
          <p:cNvSpPr/>
          <p:nvPr/>
        </p:nvSpPr>
        <p:spPr>
          <a:xfrm>
            <a:off x="6099000" y="2856450"/>
            <a:ext cx="3045000" cy="1485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30"/>
        <p:cNvGrpSpPr/>
        <p:nvPr/>
      </p:nvGrpSpPr>
      <p:grpSpPr>
        <a:xfrm>
          <a:off x="0" y="0"/>
          <a:ext cx="0" cy="0"/>
          <a:chOff x="0" y="0"/>
          <a:chExt cx="0" cy="0"/>
        </a:xfrm>
      </p:grpSpPr>
      <p:sp>
        <p:nvSpPr>
          <p:cNvPr id="2231" name="Google Shape;2231;p60"/>
          <p:cNvSpPr txBox="1">
            <a:spLocks noGrp="1"/>
          </p:cNvSpPr>
          <p:nvPr>
            <p:ph type="ctrTitle"/>
          </p:nvPr>
        </p:nvSpPr>
        <p:spPr>
          <a:xfrm>
            <a:off x="2298475" y="0"/>
            <a:ext cx="4547100" cy="2930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Thanks</a:t>
            </a:r>
            <a:endParaRPr/>
          </a:p>
        </p:txBody>
      </p:sp>
      <p:sp>
        <p:nvSpPr>
          <p:cNvPr id="2232" name="Google Shape;2232;p60"/>
          <p:cNvSpPr txBox="1">
            <a:spLocks noGrp="1"/>
          </p:cNvSpPr>
          <p:nvPr>
            <p:ph type="subTitle" idx="1"/>
          </p:nvPr>
        </p:nvSpPr>
        <p:spPr>
          <a:xfrm>
            <a:off x="983700" y="3163800"/>
            <a:ext cx="3588300" cy="104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Do you have any questions?</a:t>
            </a:r>
            <a:endParaRPr/>
          </a:p>
          <a:p>
            <a:pPr marL="0" lvl="0" indent="0" algn="l" rtl="0">
              <a:spcBef>
                <a:spcPts val="0"/>
              </a:spcBef>
              <a:spcAft>
                <a:spcPts val="0"/>
              </a:spcAft>
              <a:buNone/>
            </a:pPr>
            <a:r>
              <a:rPr lang="en"/>
              <a:t>addyouremail@freepik.com</a:t>
            </a:r>
            <a:endParaRPr/>
          </a:p>
          <a:p>
            <a:pPr marL="0" lvl="0" indent="0" algn="l" rtl="0">
              <a:spcBef>
                <a:spcPts val="0"/>
              </a:spcBef>
              <a:spcAft>
                <a:spcPts val="0"/>
              </a:spcAft>
              <a:buNone/>
            </a:pPr>
            <a:r>
              <a:rPr lang="en"/>
              <a:t>+91 620 421 838</a:t>
            </a:r>
            <a:endParaRPr/>
          </a:p>
          <a:p>
            <a:pPr marL="0" lvl="0" indent="0" algn="l" rtl="0">
              <a:spcBef>
                <a:spcPts val="0"/>
              </a:spcBef>
              <a:spcAft>
                <a:spcPts val="0"/>
              </a:spcAft>
              <a:buNone/>
            </a:pPr>
            <a:r>
              <a:rPr lang="en"/>
              <a:t>yourcompany.com</a:t>
            </a:r>
            <a:endParaRPr/>
          </a:p>
        </p:txBody>
      </p:sp>
      <p:sp>
        <p:nvSpPr>
          <p:cNvPr id="2233" name="Google Shape;2233;p60"/>
          <p:cNvSpPr/>
          <p:nvPr/>
        </p:nvSpPr>
        <p:spPr>
          <a:xfrm>
            <a:off x="1056650" y="4292395"/>
            <a:ext cx="308522" cy="308522"/>
          </a:xfrm>
          <a:custGeom>
            <a:avLst/>
            <a:gdLst/>
            <a:ahLst/>
            <a:cxnLst/>
            <a:rect l="l" t="t" r="r" b="b"/>
            <a:pathLst>
              <a:path w="19982" h="19982" extrusionOk="0">
                <a:moveTo>
                  <a:pt x="14602" y="3500"/>
                </a:moveTo>
                <a:cubicBezTo>
                  <a:pt x="15137" y="3500"/>
                  <a:pt x="15682" y="3563"/>
                  <a:pt x="16247" y="3689"/>
                </a:cubicBezTo>
                <a:cubicBezTo>
                  <a:pt x="16179" y="4154"/>
                  <a:pt x="16095" y="4705"/>
                  <a:pt x="16033" y="5120"/>
                </a:cubicBezTo>
                <a:cubicBezTo>
                  <a:pt x="15810" y="5075"/>
                  <a:pt x="15484" y="5035"/>
                  <a:pt x="15150" y="5035"/>
                </a:cubicBezTo>
                <a:cubicBezTo>
                  <a:pt x="14968" y="5035"/>
                  <a:pt x="14783" y="5047"/>
                  <a:pt x="14611" y="5076"/>
                </a:cubicBezTo>
                <a:cubicBezTo>
                  <a:pt x="13536" y="5258"/>
                  <a:pt x="12918" y="5925"/>
                  <a:pt x="12918" y="6907"/>
                </a:cubicBezTo>
                <a:lnTo>
                  <a:pt x="12918" y="8819"/>
                </a:lnTo>
                <a:cubicBezTo>
                  <a:pt x="12918" y="9143"/>
                  <a:pt x="13180" y="9405"/>
                  <a:pt x="13504" y="9405"/>
                </a:cubicBezTo>
                <a:lnTo>
                  <a:pt x="15681" y="9405"/>
                </a:lnTo>
                <a:lnTo>
                  <a:pt x="15388" y="10576"/>
                </a:lnTo>
                <a:lnTo>
                  <a:pt x="13504" y="10576"/>
                </a:lnTo>
                <a:cubicBezTo>
                  <a:pt x="13180" y="10576"/>
                  <a:pt x="12918" y="10838"/>
                  <a:pt x="12918" y="11161"/>
                </a:cubicBezTo>
                <a:lnTo>
                  <a:pt x="12918" y="18811"/>
                </a:lnTo>
                <a:lnTo>
                  <a:pt x="11162" y="18811"/>
                </a:lnTo>
                <a:lnTo>
                  <a:pt x="11162" y="11161"/>
                </a:lnTo>
                <a:cubicBezTo>
                  <a:pt x="11162" y="10838"/>
                  <a:pt x="10900" y="10576"/>
                  <a:pt x="10576" y="10576"/>
                </a:cubicBezTo>
                <a:lnTo>
                  <a:pt x="9407" y="10576"/>
                </a:lnTo>
                <a:lnTo>
                  <a:pt x="9407" y="9405"/>
                </a:lnTo>
                <a:lnTo>
                  <a:pt x="10576" y="9405"/>
                </a:lnTo>
                <a:cubicBezTo>
                  <a:pt x="10900" y="9405"/>
                  <a:pt x="11162" y="9143"/>
                  <a:pt x="11162" y="8821"/>
                </a:cubicBezTo>
                <a:cubicBezTo>
                  <a:pt x="11162" y="7215"/>
                  <a:pt x="11162" y="6481"/>
                  <a:pt x="11162" y="6143"/>
                </a:cubicBezTo>
                <a:cubicBezTo>
                  <a:pt x="11162" y="5520"/>
                  <a:pt x="11163" y="4843"/>
                  <a:pt x="11770" y="4324"/>
                </a:cubicBezTo>
                <a:cubicBezTo>
                  <a:pt x="12234" y="3928"/>
                  <a:pt x="12823" y="3687"/>
                  <a:pt x="13628" y="3571"/>
                </a:cubicBezTo>
                <a:cubicBezTo>
                  <a:pt x="13950" y="3524"/>
                  <a:pt x="14274" y="3500"/>
                  <a:pt x="14602" y="3500"/>
                </a:cubicBezTo>
                <a:close/>
                <a:moveTo>
                  <a:pt x="17017" y="1170"/>
                </a:moveTo>
                <a:cubicBezTo>
                  <a:pt x="17990" y="1170"/>
                  <a:pt x="18811" y="1975"/>
                  <a:pt x="18811" y="2927"/>
                </a:cubicBezTo>
                <a:lnTo>
                  <a:pt x="18811" y="17056"/>
                </a:lnTo>
                <a:cubicBezTo>
                  <a:pt x="18811" y="18023"/>
                  <a:pt x="18024" y="18811"/>
                  <a:pt x="17056" y="18811"/>
                </a:cubicBezTo>
                <a:lnTo>
                  <a:pt x="14089" y="18811"/>
                </a:lnTo>
                <a:lnTo>
                  <a:pt x="14089" y="11747"/>
                </a:lnTo>
                <a:lnTo>
                  <a:pt x="15846" y="11747"/>
                </a:lnTo>
                <a:cubicBezTo>
                  <a:pt x="16115" y="11747"/>
                  <a:pt x="16348" y="11565"/>
                  <a:pt x="16414" y="11305"/>
                </a:cubicBezTo>
                <a:lnTo>
                  <a:pt x="16999" y="8963"/>
                </a:lnTo>
                <a:cubicBezTo>
                  <a:pt x="17042" y="8787"/>
                  <a:pt x="17003" y="8602"/>
                  <a:pt x="16893" y="8460"/>
                </a:cubicBezTo>
                <a:cubicBezTo>
                  <a:pt x="16782" y="8317"/>
                  <a:pt x="16612" y="8235"/>
                  <a:pt x="16431" y="8235"/>
                </a:cubicBezTo>
                <a:lnTo>
                  <a:pt x="14089" y="8235"/>
                </a:lnTo>
                <a:lnTo>
                  <a:pt x="14089" y="6909"/>
                </a:lnTo>
                <a:cubicBezTo>
                  <a:pt x="14089" y="6638"/>
                  <a:pt x="14144" y="6343"/>
                  <a:pt x="14808" y="6229"/>
                </a:cubicBezTo>
                <a:cubicBezTo>
                  <a:pt x="14936" y="6208"/>
                  <a:pt x="15061" y="6199"/>
                  <a:pt x="15182" y="6199"/>
                </a:cubicBezTo>
                <a:cubicBezTo>
                  <a:pt x="15552" y="6199"/>
                  <a:pt x="15890" y="6283"/>
                  <a:pt x="16198" y="6360"/>
                </a:cubicBezTo>
                <a:cubicBezTo>
                  <a:pt x="16304" y="6387"/>
                  <a:pt x="16415" y="6421"/>
                  <a:pt x="16532" y="6421"/>
                </a:cubicBezTo>
                <a:cubicBezTo>
                  <a:pt x="16632" y="6421"/>
                  <a:pt x="16736" y="6396"/>
                  <a:pt x="16847" y="6321"/>
                </a:cubicBezTo>
                <a:cubicBezTo>
                  <a:pt x="16983" y="6229"/>
                  <a:pt x="17074" y="6084"/>
                  <a:pt x="17098" y="5923"/>
                </a:cubicBezTo>
                <a:cubicBezTo>
                  <a:pt x="17098" y="5923"/>
                  <a:pt x="17362" y="4156"/>
                  <a:pt x="17482" y="3339"/>
                </a:cubicBezTo>
                <a:cubicBezTo>
                  <a:pt x="17525" y="3049"/>
                  <a:pt x="17346" y="2769"/>
                  <a:pt x="17063" y="2690"/>
                </a:cubicBezTo>
                <a:cubicBezTo>
                  <a:pt x="16267" y="2463"/>
                  <a:pt x="15346" y="2343"/>
                  <a:pt x="14504" y="2343"/>
                </a:cubicBezTo>
                <a:cubicBezTo>
                  <a:pt x="14137" y="2343"/>
                  <a:pt x="13786" y="2365"/>
                  <a:pt x="13467" y="2412"/>
                </a:cubicBezTo>
                <a:cubicBezTo>
                  <a:pt x="12434" y="2562"/>
                  <a:pt x="11646" y="2888"/>
                  <a:pt x="11009" y="3434"/>
                </a:cubicBezTo>
                <a:cubicBezTo>
                  <a:pt x="10121" y="4193"/>
                  <a:pt x="10010" y="5168"/>
                  <a:pt x="9999" y="5833"/>
                </a:cubicBezTo>
                <a:cubicBezTo>
                  <a:pt x="9999" y="5847"/>
                  <a:pt x="9999" y="7029"/>
                  <a:pt x="9999" y="8235"/>
                </a:cubicBezTo>
                <a:lnTo>
                  <a:pt x="8821" y="8235"/>
                </a:lnTo>
                <a:cubicBezTo>
                  <a:pt x="8497" y="8235"/>
                  <a:pt x="8236" y="8497"/>
                  <a:pt x="8236" y="8819"/>
                </a:cubicBezTo>
                <a:lnTo>
                  <a:pt x="8236" y="11161"/>
                </a:lnTo>
                <a:cubicBezTo>
                  <a:pt x="8236" y="11485"/>
                  <a:pt x="8497" y="11747"/>
                  <a:pt x="8821" y="11747"/>
                </a:cubicBezTo>
                <a:lnTo>
                  <a:pt x="9991" y="11747"/>
                </a:lnTo>
                <a:lnTo>
                  <a:pt x="9991" y="18811"/>
                </a:lnTo>
                <a:lnTo>
                  <a:pt x="2927" y="18811"/>
                </a:lnTo>
                <a:cubicBezTo>
                  <a:pt x="1959" y="18811"/>
                  <a:pt x="1172" y="18023"/>
                  <a:pt x="1172" y="17054"/>
                </a:cubicBezTo>
                <a:lnTo>
                  <a:pt x="1172" y="2927"/>
                </a:lnTo>
                <a:cubicBezTo>
                  <a:pt x="1172" y="1959"/>
                  <a:pt x="1959" y="1170"/>
                  <a:pt x="2927" y="1170"/>
                </a:cubicBezTo>
                <a:close/>
                <a:moveTo>
                  <a:pt x="2927" y="1"/>
                </a:moveTo>
                <a:cubicBezTo>
                  <a:pt x="1314" y="1"/>
                  <a:pt x="1" y="1313"/>
                  <a:pt x="1" y="2927"/>
                </a:cubicBezTo>
                <a:lnTo>
                  <a:pt x="1" y="17056"/>
                </a:lnTo>
                <a:cubicBezTo>
                  <a:pt x="1" y="18669"/>
                  <a:pt x="1314" y="19982"/>
                  <a:pt x="2927" y="19982"/>
                </a:cubicBezTo>
                <a:lnTo>
                  <a:pt x="17054" y="19982"/>
                </a:lnTo>
                <a:cubicBezTo>
                  <a:pt x="18669" y="19982"/>
                  <a:pt x="19982" y="18669"/>
                  <a:pt x="19982" y="17056"/>
                </a:cubicBezTo>
                <a:lnTo>
                  <a:pt x="19982" y="2927"/>
                </a:lnTo>
                <a:cubicBezTo>
                  <a:pt x="19982" y="2145"/>
                  <a:pt x="19669" y="1409"/>
                  <a:pt x="19101" y="853"/>
                </a:cubicBezTo>
                <a:cubicBezTo>
                  <a:pt x="18538" y="303"/>
                  <a:pt x="17797" y="1"/>
                  <a:pt x="170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34" name="Google Shape;2234;p60"/>
          <p:cNvGrpSpPr/>
          <p:nvPr/>
        </p:nvGrpSpPr>
        <p:grpSpPr>
          <a:xfrm>
            <a:off x="1455978" y="4292227"/>
            <a:ext cx="308545" cy="308515"/>
            <a:chOff x="812101" y="2571761"/>
            <a:chExt cx="417066" cy="417024"/>
          </a:xfrm>
        </p:grpSpPr>
        <p:sp>
          <p:nvSpPr>
            <p:cNvPr id="2235" name="Google Shape;2235;p60"/>
            <p:cNvSpPr/>
            <p:nvPr/>
          </p:nvSpPr>
          <p:spPr>
            <a:xfrm>
              <a:off x="935084" y="2694744"/>
              <a:ext cx="171071" cy="171071"/>
            </a:xfrm>
            <a:custGeom>
              <a:avLst/>
              <a:gdLst/>
              <a:ahLst/>
              <a:cxnLst/>
              <a:rect l="l" t="t" r="r" b="b"/>
              <a:pathLst>
                <a:path w="8197" h="8197" extrusionOk="0">
                  <a:moveTo>
                    <a:pt x="4099" y="1171"/>
                  </a:moveTo>
                  <a:cubicBezTo>
                    <a:pt x="5712" y="1171"/>
                    <a:pt x="7027" y="2484"/>
                    <a:pt x="7027" y="4097"/>
                  </a:cubicBezTo>
                  <a:cubicBezTo>
                    <a:pt x="7027" y="5712"/>
                    <a:pt x="5712" y="7025"/>
                    <a:pt x="4099" y="7025"/>
                  </a:cubicBezTo>
                  <a:cubicBezTo>
                    <a:pt x="2486" y="7025"/>
                    <a:pt x="1171" y="5712"/>
                    <a:pt x="1171" y="4097"/>
                  </a:cubicBezTo>
                  <a:cubicBezTo>
                    <a:pt x="1171" y="2484"/>
                    <a:pt x="2486" y="1171"/>
                    <a:pt x="4099" y="1171"/>
                  </a:cubicBezTo>
                  <a:close/>
                  <a:moveTo>
                    <a:pt x="4099" y="0"/>
                  </a:moveTo>
                  <a:cubicBezTo>
                    <a:pt x="1840" y="0"/>
                    <a:pt x="0" y="1838"/>
                    <a:pt x="0" y="4097"/>
                  </a:cubicBezTo>
                  <a:cubicBezTo>
                    <a:pt x="0" y="6358"/>
                    <a:pt x="1840" y="8196"/>
                    <a:pt x="4099" y="8196"/>
                  </a:cubicBezTo>
                  <a:cubicBezTo>
                    <a:pt x="6358" y="8196"/>
                    <a:pt x="8196" y="6358"/>
                    <a:pt x="8196" y="4097"/>
                  </a:cubicBezTo>
                  <a:cubicBezTo>
                    <a:pt x="8196" y="1838"/>
                    <a:pt x="6358" y="0"/>
                    <a:pt x="40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60"/>
            <p:cNvSpPr/>
            <p:nvPr/>
          </p:nvSpPr>
          <p:spPr>
            <a:xfrm>
              <a:off x="860977" y="2620616"/>
              <a:ext cx="319311" cy="319290"/>
            </a:xfrm>
            <a:custGeom>
              <a:avLst/>
              <a:gdLst/>
              <a:ahLst/>
              <a:cxnLst/>
              <a:rect l="l" t="t" r="r" b="b"/>
              <a:pathLst>
                <a:path w="15300" h="15299" extrusionOk="0">
                  <a:moveTo>
                    <a:pt x="12333" y="1171"/>
                  </a:moveTo>
                  <a:cubicBezTo>
                    <a:pt x="13306" y="1171"/>
                    <a:pt x="14128" y="1994"/>
                    <a:pt x="14128" y="2967"/>
                  </a:cubicBezTo>
                  <a:lnTo>
                    <a:pt x="14128" y="12334"/>
                  </a:lnTo>
                  <a:cubicBezTo>
                    <a:pt x="14128" y="13307"/>
                    <a:pt x="13306" y="14129"/>
                    <a:pt x="12333" y="14129"/>
                  </a:cubicBezTo>
                  <a:lnTo>
                    <a:pt x="2968" y="14129"/>
                  </a:lnTo>
                  <a:cubicBezTo>
                    <a:pt x="1993" y="14129"/>
                    <a:pt x="1172" y="13307"/>
                    <a:pt x="1172" y="12334"/>
                  </a:cubicBezTo>
                  <a:lnTo>
                    <a:pt x="1172" y="2967"/>
                  </a:lnTo>
                  <a:cubicBezTo>
                    <a:pt x="1172" y="1994"/>
                    <a:pt x="1993" y="1171"/>
                    <a:pt x="2968" y="1171"/>
                  </a:cubicBezTo>
                  <a:close/>
                  <a:moveTo>
                    <a:pt x="2968" y="0"/>
                  </a:moveTo>
                  <a:cubicBezTo>
                    <a:pt x="1351" y="0"/>
                    <a:pt x="1" y="1346"/>
                    <a:pt x="1" y="2967"/>
                  </a:cubicBezTo>
                  <a:lnTo>
                    <a:pt x="1" y="12334"/>
                  </a:lnTo>
                  <a:cubicBezTo>
                    <a:pt x="1" y="13952"/>
                    <a:pt x="1349" y="15299"/>
                    <a:pt x="2968" y="15299"/>
                  </a:cubicBezTo>
                  <a:lnTo>
                    <a:pt x="12333" y="15299"/>
                  </a:lnTo>
                  <a:cubicBezTo>
                    <a:pt x="13953" y="15299"/>
                    <a:pt x="15299" y="13951"/>
                    <a:pt x="15299" y="12334"/>
                  </a:cubicBezTo>
                  <a:lnTo>
                    <a:pt x="15299" y="2967"/>
                  </a:lnTo>
                  <a:cubicBezTo>
                    <a:pt x="15299" y="1345"/>
                    <a:pt x="13948" y="0"/>
                    <a:pt x="123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60"/>
            <p:cNvSpPr/>
            <p:nvPr/>
          </p:nvSpPr>
          <p:spPr>
            <a:xfrm>
              <a:off x="812101" y="2571761"/>
              <a:ext cx="417066" cy="417024"/>
            </a:xfrm>
            <a:custGeom>
              <a:avLst/>
              <a:gdLst/>
              <a:ahLst/>
              <a:cxnLst/>
              <a:rect l="l" t="t" r="r" b="b"/>
              <a:pathLst>
                <a:path w="19984" h="19982" extrusionOk="0">
                  <a:moveTo>
                    <a:pt x="17056" y="1172"/>
                  </a:moveTo>
                  <a:cubicBezTo>
                    <a:pt x="18025" y="1172"/>
                    <a:pt x="18812" y="1959"/>
                    <a:pt x="18812" y="2927"/>
                  </a:cubicBezTo>
                  <a:lnTo>
                    <a:pt x="18812" y="17056"/>
                  </a:lnTo>
                  <a:cubicBezTo>
                    <a:pt x="18812" y="18023"/>
                    <a:pt x="18025" y="18811"/>
                    <a:pt x="17056" y="18811"/>
                  </a:cubicBezTo>
                  <a:lnTo>
                    <a:pt x="2928" y="18811"/>
                  </a:lnTo>
                  <a:cubicBezTo>
                    <a:pt x="1961" y="18811"/>
                    <a:pt x="1172" y="18023"/>
                    <a:pt x="1172" y="17056"/>
                  </a:cubicBezTo>
                  <a:lnTo>
                    <a:pt x="1172" y="2927"/>
                  </a:lnTo>
                  <a:cubicBezTo>
                    <a:pt x="1172" y="1959"/>
                    <a:pt x="1961" y="1172"/>
                    <a:pt x="2928" y="1172"/>
                  </a:cubicBezTo>
                  <a:close/>
                  <a:moveTo>
                    <a:pt x="2928" y="1"/>
                  </a:moveTo>
                  <a:cubicBezTo>
                    <a:pt x="1313" y="1"/>
                    <a:pt x="1" y="1313"/>
                    <a:pt x="1" y="2927"/>
                  </a:cubicBezTo>
                  <a:lnTo>
                    <a:pt x="1" y="17056"/>
                  </a:lnTo>
                  <a:cubicBezTo>
                    <a:pt x="1" y="18669"/>
                    <a:pt x="1313" y="19982"/>
                    <a:pt x="2928" y="19982"/>
                  </a:cubicBezTo>
                  <a:lnTo>
                    <a:pt x="17056" y="19982"/>
                  </a:lnTo>
                  <a:cubicBezTo>
                    <a:pt x="18669" y="19982"/>
                    <a:pt x="19984" y="18669"/>
                    <a:pt x="19984" y="17056"/>
                  </a:cubicBezTo>
                  <a:lnTo>
                    <a:pt x="19984" y="2927"/>
                  </a:lnTo>
                  <a:cubicBezTo>
                    <a:pt x="19984" y="1313"/>
                    <a:pt x="18669" y="1"/>
                    <a:pt x="1705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60"/>
            <p:cNvSpPr/>
            <p:nvPr/>
          </p:nvSpPr>
          <p:spPr>
            <a:xfrm>
              <a:off x="1081712" y="2670306"/>
              <a:ext cx="48878" cy="48898"/>
            </a:xfrm>
            <a:custGeom>
              <a:avLst/>
              <a:gdLst/>
              <a:ahLst/>
              <a:cxnLst/>
              <a:rect l="l" t="t" r="r" b="b"/>
              <a:pathLst>
                <a:path w="2342" h="2343" extrusionOk="0">
                  <a:moveTo>
                    <a:pt x="1170" y="0"/>
                  </a:moveTo>
                  <a:cubicBezTo>
                    <a:pt x="524" y="0"/>
                    <a:pt x="1" y="526"/>
                    <a:pt x="1" y="1171"/>
                  </a:cubicBezTo>
                  <a:cubicBezTo>
                    <a:pt x="1" y="1817"/>
                    <a:pt x="524" y="2342"/>
                    <a:pt x="1170" y="2342"/>
                  </a:cubicBezTo>
                  <a:cubicBezTo>
                    <a:pt x="1816" y="2342"/>
                    <a:pt x="2341" y="1817"/>
                    <a:pt x="2341" y="1171"/>
                  </a:cubicBezTo>
                  <a:cubicBezTo>
                    <a:pt x="2341" y="526"/>
                    <a:pt x="1816" y="0"/>
                    <a:pt x="11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39" name="Google Shape;2239;p60"/>
          <p:cNvGrpSpPr/>
          <p:nvPr/>
        </p:nvGrpSpPr>
        <p:grpSpPr>
          <a:xfrm>
            <a:off x="1855334" y="4292227"/>
            <a:ext cx="308515" cy="308515"/>
            <a:chOff x="1323129" y="2571761"/>
            <a:chExt cx="417024" cy="417024"/>
          </a:xfrm>
        </p:grpSpPr>
        <p:sp>
          <p:nvSpPr>
            <p:cNvPr id="2240" name="Google Shape;2240;p60"/>
            <p:cNvSpPr/>
            <p:nvPr/>
          </p:nvSpPr>
          <p:spPr>
            <a:xfrm>
              <a:off x="1385007" y="2719183"/>
              <a:ext cx="73337" cy="219907"/>
            </a:xfrm>
            <a:custGeom>
              <a:avLst/>
              <a:gdLst/>
              <a:ahLst/>
              <a:cxnLst/>
              <a:rect l="l" t="t" r="r" b="b"/>
              <a:pathLst>
                <a:path w="3514" h="10537" extrusionOk="0">
                  <a:moveTo>
                    <a:pt x="2342" y="1171"/>
                  </a:moveTo>
                  <a:lnTo>
                    <a:pt x="2342" y="9367"/>
                  </a:lnTo>
                  <a:lnTo>
                    <a:pt x="1171" y="9367"/>
                  </a:lnTo>
                  <a:lnTo>
                    <a:pt x="1171" y="1171"/>
                  </a:lnTo>
                  <a:close/>
                  <a:moveTo>
                    <a:pt x="586" y="0"/>
                  </a:moveTo>
                  <a:cubicBezTo>
                    <a:pt x="264" y="0"/>
                    <a:pt x="0" y="262"/>
                    <a:pt x="0" y="586"/>
                  </a:cubicBezTo>
                  <a:lnTo>
                    <a:pt x="0" y="9951"/>
                  </a:lnTo>
                  <a:cubicBezTo>
                    <a:pt x="0" y="10275"/>
                    <a:pt x="264" y="10537"/>
                    <a:pt x="586" y="10537"/>
                  </a:cubicBezTo>
                  <a:lnTo>
                    <a:pt x="2928" y="10537"/>
                  </a:lnTo>
                  <a:cubicBezTo>
                    <a:pt x="3252" y="10537"/>
                    <a:pt x="3514" y="10275"/>
                    <a:pt x="3514" y="9951"/>
                  </a:cubicBezTo>
                  <a:lnTo>
                    <a:pt x="3514" y="586"/>
                  </a:lnTo>
                  <a:cubicBezTo>
                    <a:pt x="3514" y="262"/>
                    <a:pt x="3252" y="0"/>
                    <a:pt x="29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60"/>
            <p:cNvSpPr/>
            <p:nvPr/>
          </p:nvSpPr>
          <p:spPr>
            <a:xfrm>
              <a:off x="1385007" y="2621430"/>
              <a:ext cx="73337" cy="73337"/>
            </a:xfrm>
            <a:custGeom>
              <a:avLst/>
              <a:gdLst/>
              <a:ahLst/>
              <a:cxnLst/>
              <a:rect l="l" t="t" r="r" b="b"/>
              <a:pathLst>
                <a:path w="3514" h="3514" extrusionOk="0">
                  <a:moveTo>
                    <a:pt x="1757" y="1171"/>
                  </a:moveTo>
                  <a:cubicBezTo>
                    <a:pt x="2081" y="1171"/>
                    <a:pt x="2342" y="1435"/>
                    <a:pt x="2342" y="1757"/>
                  </a:cubicBezTo>
                  <a:cubicBezTo>
                    <a:pt x="2342" y="2080"/>
                    <a:pt x="2081" y="2342"/>
                    <a:pt x="1757" y="2342"/>
                  </a:cubicBezTo>
                  <a:cubicBezTo>
                    <a:pt x="1435" y="2342"/>
                    <a:pt x="1171" y="2080"/>
                    <a:pt x="1171" y="1757"/>
                  </a:cubicBezTo>
                  <a:cubicBezTo>
                    <a:pt x="1171" y="1435"/>
                    <a:pt x="1435" y="1171"/>
                    <a:pt x="1757" y="1171"/>
                  </a:cubicBezTo>
                  <a:close/>
                  <a:moveTo>
                    <a:pt x="1757" y="0"/>
                  </a:moveTo>
                  <a:cubicBezTo>
                    <a:pt x="789" y="0"/>
                    <a:pt x="0" y="789"/>
                    <a:pt x="0" y="1757"/>
                  </a:cubicBezTo>
                  <a:cubicBezTo>
                    <a:pt x="0" y="2726"/>
                    <a:pt x="789" y="3513"/>
                    <a:pt x="1757" y="3513"/>
                  </a:cubicBezTo>
                  <a:cubicBezTo>
                    <a:pt x="2726" y="3513"/>
                    <a:pt x="3514" y="2726"/>
                    <a:pt x="3514" y="1757"/>
                  </a:cubicBezTo>
                  <a:cubicBezTo>
                    <a:pt x="3514" y="789"/>
                    <a:pt x="2726" y="0"/>
                    <a:pt x="175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60"/>
            <p:cNvSpPr/>
            <p:nvPr/>
          </p:nvSpPr>
          <p:spPr>
            <a:xfrm>
              <a:off x="1482759" y="2718786"/>
              <a:ext cx="195510" cy="220304"/>
            </a:xfrm>
            <a:custGeom>
              <a:avLst/>
              <a:gdLst/>
              <a:ahLst/>
              <a:cxnLst/>
              <a:rect l="l" t="t" r="r" b="b"/>
              <a:pathLst>
                <a:path w="9368" h="10556" extrusionOk="0">
                  <a:moveTo>
                    <a:pt x="5559" y="1173"/>
                  </a:moveTo>
                  <a:cubicBezTo>
                    <a:pt x="5720" y="1173"/>
                    <a:pt x="5883" y="1186"/>
                    <a:pt x="6044" y="1212"/>
                  </a:cubicBezTo>
                  <a:cubicBezTo>
                    <a:pt x="7422" y="1435"/>
                    <a:pt x="8196" y="2535"/>
                    <a:pt x="8196" y="3669"/>
                  </a:cubicBezTo>
                  <a:lnTo>
                    <a:pt x="8196" y="9386"/>
                  </a:lnTo>
                  <a:lnTo>
                    <a:pt x="7025" y="9386"/>
                  </a:lnTo>
                  <a:lnTo>
                    <a:pt x="7025" y="4702"/>
                  </a:lnTo>
                  <a:cubicBezTo>
                    <a:pt x="7025" y="3411"/>
                    <a:pt x="5975" y="2360"/>
                    <a:pt x="4683" y="2360"/>
                  </a:cubicBezTo>
                  <a:cubicBezTo>
                    <a:pt x="3392" y="2360"/>
                    <a:pt x="2341" y="3411"/>
                    <a:pt x="2341" y="4702"/>
                  </a:cubicBezTo>
                  <a:lnTo>
                    <a:pt x="2341" y="9386"/>
                  </a:lnTo>
                  <a:lnTo>
                    <a:pt x="1170" y="9386"/>
                  </a:lnTo>
                  <a:lnTo>
                    <a:pt x="1170" y="1190"/>
                  </a:lnTo>
                  <a:lnTo>
                    <a:pt x="2341" y="1190"/>
                  </a:lnTo>
                  <a:lnTo>
                    <a:pt x="2341" y="1776"/>
                  </a:lnTo>
                  <a:cubicBezTo>
                    <a:pt x="2341" y="2011"/>
                    <a:pt x="2484" y="2225"/>
                    <a:pt x="2704" y="2316"/>
                  </a:cubicBezTo>
                  <a:cubicBezTo>
                    <a:pt x="2776" y="2346"/>
                    <a:pt x="2852" y="2361"/>
                    <a:pt x="2928" y="2361"/>
                  </a:cubicBezTo>
                  <a:cubicBezTo>
                    <a:pt x="3080" y="2361"/>
                    <a:pt x="3229" y="2301"/>
                    <a:pt x="3341" y="2190"/>
                  </a:cubicBezTo>
                  <a:lnTo>
                    <a:pt x="3615" y="1916"/>
                  </a:lnTo>
                  <a:cubicBezTo>
                    <a:pt x="4086" y="1443"/>
                    <a:pt x="4813" y="1173"/>
                    <a:pt x="5559" y="1173"/>
                  </a:cubicBezTo>
                  <a:close/>
                  <a:moveTo>
                    <a:pt x="5553" y="0"/>
                  </a:moveTo>
                  <a:cubicBezTo>
                    <a:pt x="4823" y="0"/>
                    <a:pt x="4110" y="189"/>
                    <a:pt x="3509" y="536"/>
                  </a:cubicBezTo>
                  <a:cubicBezTo>
                    <a:pt x="3475" y="246"/>
                    <a:pt x="3227" y="19"/>
                    <a:pt x="2927" y="19"/>
                  </a:cubicBezTo>
                  <a:lnTo>
                    <a:pt x="586" y="19"/>
                  </a:lnTo>
                  <a:cubicBezTo>
                    <a:pt x="262" y="19"/>
                    <a:pt x="1" y="281"/>
                    <a:pt x="1" y="605"/>
                  </a:cubicBezTo>
                  <a:lnTo>
                    <a:pt x="1" y="9970"/>
                  </a:lnTo>
                  <a:cubicBezTo>
                    <a:pt x="1" y="10294"/>
                    <a:pt x="262" y="10556"/>
                    <a:pt x="586" y="10556"/>
                  </a:cubicBezTo>
                  <a:lnTo>
                    <a:pt x="2927" y="10556"/>
                  </a:lnTo>
                  <a:cubicBezTo>
                    <a:pt x="3250" y="10556"/>
                    <a:pt x="3512" y="10294"/>
                    <a:pt x="3512" y="9970"/>
                  </a:cubicBezTo>
                  <a:lnTo>
                    <a:pt x="3512" y="4702"/>
                  </a:lnTo>
                  <a:cubicBezTo>
                    <a:pt x="3512" y="4056"/>
                    <a:pt x="4038" y="3531"/>
                    <a:pt x="4683" y="3531"/>
                  </a:cubicBezTo>
                  <a:cubicBezTo>
                    <a:pt x="5329" y="3531"/>
                    <a:pt x="5854" y="4056"/>
                    <a:pt x="5854" y="4702"/>
                  </a:cubicBezTo>
                  <a:lnTo>
                    <a:pt x="5854" y="9970"/>
                  </a:lnTo>
                  <a:cubicBezTo>
                    <a:pt x="5854" y="10294"/>
                    <a:pt x="6116" y="10556"/>
                    <a:pt x="6440" y="10556"/>
                  </a:cubicBezTo>
                  <a:lnTo>
                    <a:pt x="8782" y="10556"/>
                  </a:lnTo>
                  <a:cubicBezTo>
                    <a:pt x="9104" y="10556"/>
                    <a:pt x="9368" y="10294"/>
                    <a:pt x="9368" y="9970"/>
                  </a:cubicBezTo>
                  <a:lnTo>
                    <a:pt x="9368" y="3669"/>
                  </a:lnTo>
                  <a:cubicBezTo>
                    <a:pt x="9368" y="1921"/>
                    <a:pt x="8131" y="364"/>
                    <a:pt x="6231" y="55"/>
                  </a:cubicBezTo>
                  <a:cubicBezTo>
                    <a:pt x="6005" y="18"/>
                    <a:pt x="5779" y="0"/>
                    <a:pt x="555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60"/>
            <p:cNvSpPr/>
            <p:nvPr/>
          </p:nvSpPr>
          <p:spPr>
            <a:xfrm>
              <a:off x="1323129" y="2571761"/>
              <a:ext cx="417024" cy="417024"/>
            </a:xfrm>
            <a:custGeom>
              <a:avLst/>
              <a:gdLst/>
              <a:ahLst/>
              <a:cxnLst/>
              <a:rect l="l" t="t" r="r" b="b"/>
              <a:pathLst>
                <a:path w="19982" h="19982" extrusionOk="0">
                  <a:moveTo>
                    <a:pt x="17015" y="1170"/>
                  </a:moveTo>
                  <a:cubicBezTo>
                    <a:pt x="17989" y="1170"/>
                    <a:pt x="18810" y="1993"/>
                    <a:pt x="18810" y="2966"/>
                  </a:cubicBezTo>
                  <a:lnTo>
                    <a:pt x="18810" y="17015"/>
                  </a:lnTo>
                  <a:cubicBezTo>
                    <a:pt x="18810" y="17990"/>
                    <a:pt x="17989" y="18811"/>
                    <a:pt x="17015" y="18811"/>
                  </a:cubicBezTo>
                  <a:lnTo>
                    <a:pt x="2965" y="18811"/>
                  </a:lnTo>
                  <a:cubicBezTo>
                    <a:pt x="1992" y="18811"/>
                    <a:pt x="1170" y="17990"/>
                    <a:pt x="1170" y="17015"/>
                  </a:cubicBezTo>
                  <a:lnTo>
                    <a:pt x="1170" y="2966"/>
                  </a:lnTo>
                  <a:cubicBezTo>
                    <a:pt x="1170" y="1993"/>
                    <a:pt x="1992" y="1170"/>
                    <a:pt x="2965" y="1170"/>
                  </a:cubicBezTo>
                  <a:close/>
                  <a:moveTo>
                    <a:pt x="2965" y="1"/>
                  </a:moveTo>
                  <a:cubicBezTo>
                    <a:pt x="1347" y="1"/>
                    <a:pt x="0" y="1349"/>
                    <a:pt x="0" y="2966"/>
                  </a:cubicBezTo>
                  <a:lnTo>
                    <a:pt x="0" y="17015"/>
                  </a:lnTo>
                  <a:cubicBezTo>
                    <a:pt x="0" y="18635"/>
                    <a:pt x="1348" y="19982"/>
                    <a:pt x="2965" y="19982"/>
                  </a:cubicBezTo>
                  <a:lnTo>
                    <a:pt x="17017" y="19982"/>
                  </a:lnTo>
                  <a:cubicBezTo>
                    <a:pt x="18635" y="19982"/>
                    <a:pt x="19981" y="18634"/>
                    <a:pt x="19981" y="17015"/>
                  </a:cubicBezTo>
                  <a:lnTo>
                    <a:pt x="19981" y="2966"/>
                  </a:lnTo>
                  <a:cubicBezTo>
                    <a:pt x="19981" y="1347"/>
                    <a:pt x="18633" y="1"/>
                    <a:pt x="170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44" name="Google Shape;2244;p60"/>
          <p:cNvSpPr txBox="1">
            <a:spLocks noGrp="1"/>
          </p:cNvSpPr>
          <p:nvPr>
            <p:ph type="title" idx="4294967295"/>
          </p:nvPr>
        </p:nvSpPr>
        <p:spPr>
          <a:xfrm>
            <a:off x="4573350" y="4331350"/>
            <a:ext cx="3584400" cy="358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500">
                <a:solidFill>
                  <a:schemeClr val="lt1"/>
                </a:solidFill>
              </a:rPr>
              <a:t>Please keep this slide for attribution</a:t>
            </a:r>
            <a:endParaRPr sz="1500">
              <a:solidFill>
                <a:schemeClr val="lt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48"/>
        <p:cNvGrpSpPr/>
        <p:nvPr/>
      </p:nvGrpSpPr>
      <p:grpSpPr>
        <a:xfrm>
          <a:off x="0" y="0"/>
          <a:ext cx="0" cy="0"/>
          <a:chOff x="0" y="0"/>
          <a:chExt cx="0" cy="0"/>
        </a:xfrm>
      </p:grpSpPr>
      <p:sp>
        <p:nvSpPr>
          <p:cNvPr id="2249" name="Google Shape;2249;p61"/>
          <p:cNvSpPr txBox="1">
            <a:spLocks noGrp="1"/>
          </p:cNvSpPr>
          <p:nvPr>
            <p:ph type="body" idx="1"/>
          </p:nvPr>
        </p:nvSpPr>
        <p:spPr>
          <a:xfrm>
            <a:off x="3513650" y="847959"/>
            <a:ext cx="4904400" cy="3997200"/>
          </a:xfrm>
          <a:prstGeom prst="rect">
            <a:avLst/>
          </a:prstGeom>
        </p:spPr>
        <p:txBody>
          <a:bodyPr spcFirstLastPara="1" wrap="square" lIns="91425" tIns="91425" rIns="91425" bIns="91425" anchor="t" anchorCtr="0">
            <a:noAutofit/>
          </a:bodyPr>
          <a:lstStyle/>
          <a:p>
            <a:pPr marL="303389" lvl="0" indent="-292100" algn="l" rtl="0">
              <a:spcBef>
                <a:spcPts val="0"/>
              </a:spcBef>
              <a:spcAft>
                <a:spcPts val="0"/>
              </a:spcAft>
              <a:buClr>
                <a:schemeClr val="dk1"/>
              </a:buClr>
              <a:buSzPts val="1000"/>
              <a:buChar char="●"/>
            </a:pPr>
            <a:r>
              <a:rPr lang="en">
                <a:solidFill>
                  <a:schemeClr val="hlink"/>
                </a:solidFill>
                <a:uFill>
                  <a:noFill/>
                </a:uFill>
                <a:hlinkClick r:id="rId3"/>
              </a:rPr>
              <a:t>Businesswoman-talking-phone</a:t>
            </a:r>
            <a:endParaRPr/>
          </a:p>
          <a:p>
            <a:pPr marL="303389" lvl="0" indent="-292100" algn="l" rtl="0">
              <a:spcBef>
                <a:spcPts val="0"/>
              </a:spcBef>
              <a:spcAft>
                <a:spcPts val="0"/>
              </a:spcAft>
              <a:buSzPts val="1000"/>
              <a:buChar char="●"/>
            </a:pPr>
            <a:r>
              <a:rPr lang="en">
                <a:solidFill>
                  <a:schemeClr val="hlink"/>
                </a:solidFill>
                <a:uFill>
                  <a:noFill/>
                </a:uFill>
                <a:hlinkClick r:id="rId4"/>
              </a:rPr>
              <a:t>Flat-lay-office-desk-assortment</a:t>
            </a:r>
            <a:endParaRPr/>
          </a:p>
          <a:p>
            <a:pPr marL="303389" lvl="0" indent="-292100" algn="l" rtl="0">
              <a:spcBef>
                <a:spcPts val="0"/>
              </a:spcBef>
              <a:spcAft>
                <a:spcPts val="0"/>
              </a:spcAft>
              <a:buSzPts val="1000"/>
              <a:buChar char="●"/>
            </a:pPr>
            <a:r>
              <a:rPr lang="en">
                <a:solidFill>
                  <a:schemeClr val="hlink"/>
                </a:solidFill>
                <a:uFill>
                  <a:noFill/>
                </a:uFill>
                <a:hlinkClick r:id="rId5"/>
              </a:rPr>
              <a:t>Still-life-wooden-bricks</a:t>
            </a:r>
            <a:endParaRPr/>
          </a:p>
          <a:p>
            <a:pPr marL="303389" lvl="0" indent="-292100" algn="l" rtl="0">
              <a:spcBef>
                <a:spcPts val="0"/>
              </a:spcBef>
              <a:spcAft>
                <a:spcPts val="0"/>
              </a:spcAft>
              <a:buSzPts val="1000"/>
              <a:buChar char="●"/>
            </a:pPr>
            <a:r>
              <a:rPr lang="en">
                <a:solidFill>
                  <a:schemeClr val="hlink"/>
                </a:solidFill>
                <a:uFill>
                  <a:noFill/>
                </a:uFill>
                <a:hlinkClick r:id="rId6"/>
              </a:rPr>
              <a:t>Two-colleagues-touching</a:t>
            </a:r>
            <a:endParaRPr/>
          </a:p>
          <a:p>
            <a:pPr marL="303389" lvl="0" indent="-292100" algn="l" rtl="0">
              <a:spcBef>
                <a:spcPts val="0"/>
              </a:spcBef>
              <a:spcAft>
                <a:spcPts val="0"/>
              </a:spcAft>
              <a:buSzPts val="1000"/>
              <a:buChar char="●"/>
            </a:pPr>
            <a:r>
              <a:rPr lang="en">
                <a:solidFill>
                  <a:schemeClr val="hlink"/>
                </a:solidFill>
                <a:uFill>
                  <a:noFill/>
                </a:uFill>
                <a:hlinkClick r:id="rId7"/>
              </a:rPr>
              <a:t>Man-office-during-pandemic-working</a:t>
            </a:r>
            <a:endParaRPr/>
          </a:p>
          <a:p>
            <a:pPr marL="303389" lvl="0" indent="-292100" algn="l" rtl="0">
              <a:spcBef>
                <a:spcPts val="0"/>
              </a:spcBef>
              <a:spcAft>
                <a:spcPts val="0"/>
              </a:spcAft>
              <a:buSzPts val="1000"/>
              <a:buChar char="●"/>
            </a:pPr>
            <a:r>
              <a:rPr lang="en">
                <a:solidFill>
                  <a:schemeClr val="hlink"/>
                </a:solidFill>
                <a:uFill>
                  <a:noFill/>
                </a:uFill>
                <a:hlinkClick r:id="rId8"/>
              </a:rPr>
              <a:t>Men-working-during-pandemic</a:t>
            </a:r>
            <a:endParaRPr/>
          </a:p>
          <a:p>
            <a:pPr marL="303389" lvl="0" indent="-292100" algn="l" rtl="0">
              <a:spcBef>
                <a:spcPts val="0"/>
              </a:spcBef>
              <a:spcAft>
                <a:spcPts val="0"/>
              </a:spcAft>
              <a:buSzPts val="1000"/>
              <a:buChar char="●"/>
            </a:pPr>
            <a:r>
              <a:rPr lang="en">
                <a:solidFill>
                  <a:schemeClr val="hlink"/>
                </a:solidFill>
                <a:uFill>
                  <a:noFill/>
                </a:uFill>
                <a:hlinkClick r:id="rId9"/>
              </a:rPr>
              <a:t>Woman-having-presentation-office</a:t>
            </a:r>
            <a:endParaRPr/>
          </a:p>
          <a:p>
            <a:pPr marL="303389" lvl="0" indent="-292100" algn="l" rtl="0">
              <a:spcBef>
                <a:spcPts val="0"/>
              </a:spcBef>
              <a:spcAft>
                <a:spcPts val="0"/>
              </a:spcAft>
              <a:buSzPts val="1000"/>
              <a:buChar char="●"/>
            </a:pPr>
            <a:r>
              <a:rPr lang="en">
                <a:solidFill>
                  <a:schemeClr val="hlink"/>
                </a:solidFill>
                <a:uFill>
                  <a:noFill/>
                </a:uFill>
                <a:hlinkClick r:id="rId10"/>
              </a:rPr>
              <a:t>Business-video-call-tablet</a:t>
            </a:r>
            <a:endParaRPr/>
          </a:p>
          <a:p>
            <a:pPr marL="303389" lvl="0" indent="-292100" algn="l" rtl="0">
              <a:spcBef>
                <a:spcPts val="0"/>
              </a:spcBef>
              <a:spcAft>
                <a:spcPts val="0"/>
              </a:spcAft>
              <a:buSzPts val="1000"/>
              <a:buChar char="●"/>
            </a:pPr>
            <a:r>
              <a:rPr lang="en">
                <a:solidFill>
                  <a:schemeClr val="hlink"/>
                </a:solidFill>
                <a:uFill>
                  <a:noFill/>
                </a:uFill>
                <a:hlinkClick r:id="rId11"/>
              </a:rPr>
              <a:t>Businessman-playing-jenga</a:t>
            </a:r>
            <a:endParaRPr/>
          </a:p>
          <a:p>
            <a:pPr marL="303389" lvl="0" indent="-292100" algn="l" rtl="0">
              <a:spcBef>
                <a:spcPts val="0"/>
              </a:spcBef>
              <a:spcAft>
                <a:spcPts val="0"/>
              </a:spcAft>
              <a:buSzPts val="1000"/>
              <a:buChar char="●"/>
            </a:pPr>
            <a:r>
              <a:rPr lang="en">
                <a:solidFill>
                  <a:schemeClr val="hlink"/>
                </a:solidFill>
                <a:uFill>
                  <a:noFill/>
                </a:uFill>
                <a:hlinkClick r:id="rId12"/>
              </a:rPr>
              <a:t>Two-coworkers-touching-elbows</a:t>
            </a:r>
            <a:endParaRPr/>
          </a:p>
          <a:p>
            <a:pPr marL="303389" lvl="0" indent="-292100" algn="l" rtl="0">
              <a:spcBef>
                <a:spcPts val="0"/>
              </a:spcBef>
              <a:spcAft>
                <a:spcPts val="0"/>
              </a:spcAft>
              <a:buSzPts val="1000"/>
              <a:buChar char="●"/>
            </a:pPr>
            <a:r>
              <a:rPr lang="en">
                <a:solidFill>
                  <a:schemeClr val="hlink"/>
                </a:solidFill>
                <a:uFill>
                  <a:noFill/>
                </a:uFill>
                <a:hlinkClick r:id="rId13"/>
              </a:rPr>
              <a:t>Front-view-woman-working-laptop</a:t>
            </a:r>
            <a:endParaRPr/>
          </a:p>
          <a:p>
            <a:pPr marL="303389" lvl="0" indent="-292100" algn="l" rtl="0">
              <a:spcBef>
                <a:spcPts val="0"/>
              </a:spcBef>
              <a:spcAft>
                <a:spcPts val="0"/>
              </a:spcAft>
              <a:buSzPts val="1000"/>
              <a:buChar char="●"/>
            </a:pPr>
            <a:r>
              <a:rPr lang="en">
                <a:solidFill>
                  <a:schemeClr val="hlink"/>
                </a:solidFill>
                <a:uFill>
                  <a:noFill/>
                </a:uFill>
                <a:hlinkClick r:id="rId14"/>
              </a:rPr>
              <a:t>Front-view-man-reading-paper</a:t>
            </a:r>
            <a:endParaRPr/>
          </a:p>
          <a:p>
            <a:pPr marL="303389" lvl="0" indent="-292100" algn="l" rtl="0">
              <a:spcBef>
                <a:spcPts val="0"/>
              </a:spcBef>
              <a:spcAft>
                <a:spcPts val="0"/>
              </a:spcAft>
              <a:buSzPts val="1000"/>
              <a:buChar char="●"/>
            </a:pPr>
            <a:r>
              <a:rPr lang="en">
                <a:solidFill>
                  <a:schemeClr val="hlink"/>
                </a:solidFill>
                <a:uFill>
                  <a:noFill/>
                </a:uFill>
                <a:hlinkClick r:id="rId15"/>
              </a:rPr>
              <a:t>Businesswoman-wearing-reading-glasse</a:t>
            </a:r>
            <a:endParaRPr/>
          </a:p>
          <a:p>
            <a:pPr marL="303389" lvl="0" indent="-292100" algn="l" rtl="0">
              <a:spcBef>
                <a:spcPts val="0"/>
              </a:spcBef>
              <a:spcAft>
                <a:spcPts val="0"/>
              </a:spcAft>
              <a:buSzPts val="1000"/>
              <a:buChar char="●"/>
            </a:pPr>
            <a:r>
              <a:rPr lang="en">
                <a:solidFill>
                  <a:schemeClr val="hlink"/>
                </a:solidFill>
                <a:uFill>
                  <a:noFill/>
                </a:uFill>
                <a:hlinkClick r:id="rId16"/>
              </a:rPr>
              <a:t>Young-female-with-paper-cup-office</a:t>
            </a:r>
            <a:endParaRPr/>
          </a:p>
          <a:p>
            <a:pPr marL="303389" lvl="0" indent="-292100" algn="l" rtl="0">
              <a:spcBef>
                <a:spcPts val="0"/>
              </a:spcBef>
              <a:spcAft>
                <a:spcPts val="0"/>
              </a:spcAft>
              <a:buSzPts val="1000"/>
              <a:buChar char="●"/>
            </a:pPr>
            <a:r>
              <a:rPr lang="en">
                <a:solidFill>
                  <a:schemeClr val="hlink"/>
                </a:solidFill>
                <a:uFill>
                  <a:noFill/>
                </a:uFill>
                <a:hlinkClick r:id="rId17"/>
              </a:rPr>
              <a:t>Multiracial-employees-working-laptop</a:t>
            </a:r>
            <a:endParaRPr/>
          </a:p>
        </p:txBody>
      </p:sp>
      <p:sp>
        <p:nvSpPr>
          <p:cNvPr id="2250" name="Google Shape;2250;p61"/>
          <p:cNvSpPr txBox="1">
            <a:spLocks noGrp="1"/>
          </p:cNvSpPr>
          <p:nvPr>
            <p:ph type="subTitle" idx="2"/>
          </p:nvPr>
        </p:nvSpPr>
        <p:spPr>
          <a:xfrm>
            <a:off x="3513650" y="402150"/>
            <a:ext cx="4404600" cy="373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Photos</a:t>
            </a:r>
            <a:endParaRPr/>
          </a:p>
        </p:txBody>
      </p:sp>
      <p:sp>
        <p:nvSpPr>
          <p:cNvPr id="2251" name="Google Shape;2251;p61"/>
          <p:cNvSpPr txBox="1">
            <a:spLocks noGrp="1"/>
          </p:cNvSpPr>
          <p:nvPr>
            <p:ph type="title"/>
          </p:nvPr>
        </p:nvSpPr>
        <p:spPr>
          <a:xfrm>
            <a:off x="608700" y="1931600"/>
            <a:ext cx="2284200" cy="1280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Alternative resources</a:t>
            </a:r>
            <a:endParaRPr/>
          </a:p>
        </p:txBody>
      </p:sp>
      <p:sp>
        <p:nvSpPr>
          <p:cNvPr id="2252" name="Google Shape;2252;p61"/>
          <p:cNvSpPr/>
          <p:nvPr/>
        </p:nvSpPr>
        <p:spPr>
          <a:xfrm rot="-5402810">
            <a:off x="1603424" y="1211550"/>
            <a:ext cx="2569501" cy="1464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56"/>
        <p:cNvGrpSpPr/>
        <p:nvPr/>
      </p:nvGrpSpPr>
      <p:grpSpPr>
        <a:xfrm>
          <a:off x="0" y="0"/>
          <a:ext cx="0" cy="0"/>
          <a:chOff x="0" y="0"/>
          <a:chExt cx="0" cy="0"/>
        </a:xfrm>
      </p:grpSpPr>
      <p:sp>
        <p:nvSpPr>
          <p:cNvPr id="2257" name="Google Shape;2257;p62"/>
          <p:cNvSpPr txBox="1">
            <a:spLocks noGrp="1"/>
          </p:cNvSpPr>
          <p:nvPr>
            <p:ph type="body" idx="1"/>
          </p:nvPr>
        </p:nvSpPr>
        <p:spPr>
          <a:xfrm>
            <a:off x="3513650" y="1978784"/>
            <a:ext cx="4904400" cy="2110500"/>
          </a:xfrm>
          <a:prstGeom prst="rect">
            <a:avLst/>
          </a:prstGeom>
        </p:spPr>
        <p:txBody>
          <a:bodyPr spcFirstLastPara="1" wrap="square" lIns="91425" tIns="91425" rIns="91425" bIns="91425" anchor="t" anchorCtr="0">
            <a:noAutofit/>
          </a:bodyPr>
          <a:lstStyle/>
          <a:p>
            <a:pPr marL="303389" lvl="0" indent="-292100" algn="l" rtl="0">
              <a:spcBef>
                <a:spcPts val="0"/>
              </a:spcBef>
              <a:spcAft>
                <a:spcPts val="0"/>
              </a:spcAft>
              <a:buSzPts val="1000"/>
              <a:buChar char="●"/>
            </a:pPr>
            <a:r>
              <a:rPr lang="en">
                <a:solidFill>
                  <a:schemeClr val="hlink"/>
                </a:solidFill>
                <a:uFill>
                  <a:noFill/>
                </a:uFill>
                <a:hlinkClick r:id="rId3"/>
              </a:rPr>
              <a:t>People-office-during-pandemic</a:t>
            </a:r>
            <a:endParaRPr/>
          </a:p>
          <a:p>
            <a:pPr marL="303389" lvl="0" indent="-292100" algn="l" rtl="0">
              <a:spcBef>
                <a:spcPts val="0"/>
              </a:spcBef>
              <a:spcAft>
                <a:spcPts val="0"/>
              </a:spcAft>
              <a:buSzPts val="1000"/>
              <a:buChar char="●"/>
            </a:pPr>
            <a:r>
              <a:rPr lang="en">
                <a:solidFill>
                  <a:schemeClr val="hlink"/>
                </a:solidFill>
                <a:uFill>
                  <a:noFill/>
                </a:uFill>
                <a:hlinkClick r:id="rId4"/>
              </a:rPr>
              <a:t>Two-people-working-together</a:t>
            </a:r>
            <a:endParaRPr/>
          </a:p>
          <a:p>
            <a:pPr marL="303389" lvl="0" indent="-292100" algn="l" rtl="0">
              <a:spcBef>
                <a:spcPts val="0"/>
              </a:spcBef>
              <a:spcAft>
                <a:spcPts val="0"/>
              </a:spcAft>
              <a:buSzPts val="1000"/>
              <a:buChar char="●"/>
            </a:pPr>
            <a:r>
              <a:rPr lang="en">
                <a:solidFill>
                  <a:schemeClr val="hlink"/>
                </a:solidFill>
                <a:uFill>
                  <a:noFill/>
                </a:uFill>
                <a:hlinkClick r:id="rId5"/>
              </a:rPr>
              <a:t>Portrait-young-businessman-holding-pen</a:t>
            </a:r>
            <a:endParaRPr/>
          </a:p>
          <a:p>
            <a:pPr marL="303389" lvl="0" indent="-292100" algn="l" rtl="0">
              <a:spcBef>
                <a:spcPts val="0"/>
              </a:spcBef>
              <a:spcAft>
                <a:spcPts val="0"/>
              </a:spcAft>
              <a:buSzPts val="1000"/>
              <a:buChar char="●"/>
            </a:pPr>
            <a:r>
              <a:rPr lang="en">
                <a:solidFill>
                  <a:schemeClr val="hlink"/>
                </a:solidFill>
                <a:uFill>
                  <a:noFill/>
                </a:uFill>
                <a:hlinkClick r:id="rId6"/>
              </a:rPr>
              <a:t>Young-businessman-standing</a:t>
            </a:r>
            <a:endParaRPr/>
          </a:p>
          <a:p>
            <a:pPr marL="303389" lvl="0" indent="-292100" algn="l" rtl="0">
              <a:spcBef>
                <a:spcPts val="0"/>
              </a:spcBef>
              <a:spcAft>
                <a:spcPts val="0"/>
              </a:spcAft>
              <a:buSzPts val="1000"/>
              <a:buChar char="●"/>
            </a:pPr>
            <a:r>
              <a:rPr lang="en">
                <a:solidFill>
                  <a:schemeClr val="hlink"/>
                </a:solidFill>
                <a:uFill>
                  <a:noFill/>
                </a:uFill>
                <a:hlinkClick r:id="rId7"/>
              </a:rPr>
              <a:t>Portrait-confident-young-businesswoman</a:t>
            </a:r>
            <a:endParaRPr/>
          </a:p>
          <a:p>
            <a:pPr marL="303389" lvl="0" indent="-292100" algn="l" rtl="0">
              <a:spcBef>
                <a:spcPts val="0"/>
              </a:spcBef>
              <a:spcAft>
                <a:spcPts val="0"/>
              </a:spcAft>
              <a:buSzPts val="1000"/>
              <a:buChar char="●"/>
            </a:pPr>
            <a:r>
              <a:rPr lang="en">
                <a:solidFill>
                  <a:schemeClr val="hlink"/>
                </a:solidFill>
                <a:uFill>
                  <a:noFill/>
                </a:uFill>
                <a:hlinkClick r:id="rId8"/>
              </a:rPr>
              <a:t>Co-workers-wearing-face-mask-office</a:t>
            </a:r>
            <a:endParaRPr/>
          </a:p>
        </p:txBody>
      </p:sp>
      <p:sp>
        <p:nvSpPr>
          <p:cNvPr id="2258" name="Google Shape;2258;p62"/>
          <p:cNvSpPr txBox="1">
            <a:spLocks noGrp="1"/>
          </p:cNvSpPr>
          <p:nvPr>
            <p:ph type="subTitle" idx="2"/>
          </p:nvPr>
        </p:nvSpPr>
        <p:spPr>
          <a:xfrm>
            <a:off x="3513650" y="1532975"/>
            <a:ext cx="4404300" cy="373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Photos</a:t>
            </a:r>
            <a:endParaRPr/>
          </a:p>
        </p:txBody>
      </p:sp>
      <p:sp>
        <p:nvSpPr>
          <p:cNvPr id="2259" name="Google Shape;2259;p62"/>
          <p:cNvSpPr txBox="1">
            <a:spLocks noGrp="1"/>
          </p:cNvSpPr>
          <p:nvPr>
            <p:ph type="title"/>
          </p:nvPr>
        </p:nvSpPr>
        <p:spPr>
          <a:xfrm>
            <a:off x="608700" y="1931600"/>
            <a:ext cx="2284200" cy="1280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Resources</a:t>
            </a:r>
            <a:endParaRPr/>
          </a:p>
        </p:txBody>
      </p:sp>
      <p:sp>
        <p:nvSpPr>
          <p:cNvPr id="2260" name="Google Shape;2260;p62"/>
          <p:cNvSpPr/>
          <p:nvPr/>
        </p:nvSpPr>
        <p:spPr>
          <a:xfrm rot="-5402810">
            <a:off x="1603424" y="3783300"/>
            <a:ext cx="2569501" cy="1464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2264"/>
        <p:cNvGrpSpPr/>
        <p:nvPr/>
      </p:nvGrpSpPr>
      <p:grpSpPr>
        <a:xfrm>
          <a:off x="0" y="0"/>
          <a:ext cx="0" cy="0"/>
          <a:chOff x="0" y="0"/>
          <a:chExt cx="0" cy="0"/>
        </a:xfrm>
      </p:grpSpPr>
      <p:sp>
        <p:nvSpPr>
          <p:cNvPr id="2265" name="Google Shape;2265;p63"/>
          <p:cNvSpPr txBox="1">
            <a:spLocks noGrp="1"/>
          </p:cNvSpPr>
          <p:nvPr>
            <p:ph type="title" idx="4294967295"/>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Instructions for use (</a:t>
            </a:r>
            <a:r>
              <a:rPr lang="en">
                <a:latin typeface="Arial"/>
                <a:ea typeface="Arial"/>
                <a:cs typeface="Arial"/>
                <a:sym typeface="Arial"/>
              </a:rPr>
              <a:t>free users)</a:t>
            </a:r>
            <a:endParaRPr>
              <a:solidFill>
                <a:srgbClr val="FFFFFF"/>
              </a:solidFill>
              <a:latin typeface="Arial"/>
              <a:ea typeface="Arial"/>
              <a:cs typeface="Arial"/>
              <a:sym typeface="Arial"/>
            </a:endParaRPr>
          </a:p>
        </p:txBody>
      </p:sp>
      <p:sp>
        <p:nvSpPr>
          <p:cNvPr id="2266" name="Google Shape;2266;p63"/>
          <p:cNvSpPr txBox="1">
            <a:spLocks noGrp="1"/>
          </p:cNvSpPr>
          <p:nvPr>
            <p:ph type="body" idx="4294967295"/>
          </p:nvPr>
        </p:nvSpPr>
        <p:spPr>
          <a:xfrm>
            <a:off x="1048350" y="690275"/>
            <a:ext cx="7047300" cy="440100"/>
          </a:xfrm>
          <a:prstGeom prst="rect">
            <a:avLst/>
          </a:prstGeom>
        </p:spPr>
        <p:txBody>
          <a:bodyPr spcFirstLastPara="1" wrap="square" lIns="91425" tIns="91425" rIns="91425" bIns="91425" anchor="t" anchorCtr="0">
            <a:noAutofit/>
          </a:bodyPr>
          <a:lstStyle/>
          <a:p>
            <a:pPr marL="0" marR="0" lvl="0" indent="0" algn="l" rtl="0">
              <a:lnSpc>
                <a:spcPct val="115000"/>
              </a:lnSpc>
              <a:spcBef>
                <a:spcPts val="1400"/>
              </a:spcBef>
              <a:spcAft>
                <a:spcPts val="0"/>
              </a:spcAft>
              <a:buNone/>
            </a:pPr>
            <a:r>
              <a:rPr lang="en">
                <a:solidFill>
                  <a:srgbClr val="FFFFFF"/>
                </a:solidFill>
                <a:latin typeface="Arial"/>
                <a:ea typeface="Arial"/>
                <a:cs typeface="Arial"/>
                <a:sym typeface="Arial"/>
              </a:rPr>
              <a:t>In order to use this template, you must credit </a:t>
            </a:r>
            <a:r>
              <a:rPr lang="en" sz="1000" b="1" u="sng">
                <a:solidFill>
                  <a:srgbClr val="869FB2"/>
                </a:solidFill>
                <a:latin typeface="Arial"/>
                <a:ea typeface="Arial"/>
                <a:cs typeface="Arial"/>
                <a:sym typeface="Arial"/>
              </a:rPr>
              <a:t>S</a:t>
            </a:r>
            <a:r>
              <a:rPr lang="en" b="1" u="sng">
                <a:solidFill>
                  <a:srgbClr val="869FB2"/>
                </a:solidFill>
                <a:latin typeface="Arial"/>
                <a:ea typeface="Arial"/>
                <a:cs typeface="Arial"/>
                <a:sym typeface="Arial"/>
                <a:hlinkClick r:id="rId3">
                  <a:extLst>
                    <a:ext uri="{A12FA001-AC4F-418D-AE19-62706E023703}">
                      <ahyp:hlinkClr xmlns:ahyp="http://schemas.microsoft.com/office/drawing/2018/hyperlinkcolor" val="tx"/>
                    </a:ext>
                  </a:extLst>
                </a:hlinkClick>
              </a:rPr>
              <a:t>lidesgo</a:t>
            </a:r>
            <a:r>
              <a:rPr lang="en">
                <a:solidFill>
                  <a:srgbClr val="435D74"/>
                </a:solidFill>
                <a:latin typeface="Arial"/>
                <a:ea typeface="Arial"/>
                <a:cs typeface="Arial"/>
                <a:sym typeface="Arial"/>
              </a:rPr>
              <a:t> </a:t>
            </a:r>
            <a:r>
              <a:rPr lang="en">
                <a:solidFill>
                  <a:srgbClr val="FFFFFF"/>
                </a:solidFill>
                <a:latin typeface="Arial"/>
                <a:ea typeface="Arial"/>
                <a:cs typeface="Arial"/>
                <a:sym typeface="Arial"/>
              </a:rPr>
              <a:t>by keeping the Thanks slide.</a:t>
            </a:r>
            <a:endParaRPr>
              <a:solidFill>
                <a:srgbClr val="FFFFFF"/>
              </a:solidFill>
              <a:latin typeface="Arial"/>
              <a:ea typeface="Arial"/>
              <a:cs typeface="Arial"/>
              <a:sym typeface="Arial"/>
            </a:endParaRPr>
          </a:p>
          <a:p>
            <a:pPr marL="0" marR="0" lvl="0" indent="0" algn="l" rtl="0">
              <a:lnSpc>
                <a:spcPct val="115000"/>
              </a:lnSpc>
              <a:spcBef>
                <a:spcPts val="1400"/>
              </a:spcBef>
              <a:spcAft>
                <a:spcPts val="0"/>
              </a:spcAft>
              <a:buNone/>
            </a:pPr>
            <a:r>
              <a:rPr lang="en" sz="1000" b="1">
                <a:solidFill>
                  <a:srgbClr val="869FB2"/>
                </a:solidFill>
                <a:latin typeface="Arial"/>
                <a:ea typeface="Arial"/>
                <a:cs typeface="Arial"/>
                <a:sym typeface="Arial"/>
              </a:rPr>
              <a:t>You are allowed to:</a:t>
            </a:r>
            <a:endParaRPr sz="1000" b="1">
              <a:solidFill>
                <a:srgbClr val="869FB2"/>
              </a:solidFill>
              <a:latin typeface="Arial"/>
              <a:ea typeface="Arial"/>
              <a:cs typeface="Arial"/>
              <a:sym typeface="Arial"/>
            </a:endParaRPr>
          </a:p>
          <a:p>
            <a:pPr marL="457200" lvl="0" indent="-292100" algn="l" rtl="0">
              <a:lnSpc>
                <a:spcPct val="115000"/>
              </a:lnSpc>
              <a:spcBef>
                <a:spcPts val="400"/>
              </a:spcBef>
              <a:spcAft>
                <a:spcPts val="0"/>
              </a:spcAft>
              <a:buClr>
                <a:srgbClr val="FFFFFF"/>
              </a:buClr>
              <a:buSzPts val="1000"/>
              <a:buFont typeface="Arial"/>
              <a:buChar char="●"/>
            </a:pPr>
            <a:r>
              <a:rPr lang="en" sz="1000">
                <a:solidFill>
                  <a:srgbClr val="FFFFFF"/>
                </a:solidFill>
                <a:latin typeface="Arial"/>
                <a:ea typeface="Arial"/>
                <a:cs typeface="Arial"/>
                <a:sym typeface="Arial"/>
              </a:rPr>
              <a:t>Modify this template.</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Use it for both personal and commercial purposes.</a:t>
            </a:r>
            <a:endParaRPr sz="1000">
              <a:solidFill>
                <a:srgbClr val="FFFFFF"/>
              </a:solidFill>
              <a:latin typeface="Arial"/>
              <a:ea typeface="Arial"/>
              <a:cs typeface="Arial"/>
              <a:sym typeface="Arial"/>
            </a:endParaRPr>
          </a:p>
          <a:p>
            <a:pPr marL="0" lvl="0" indent="0" algn="l" rtl="0">
              <a:lnSpc>
                <a:spcPct val="115000"/>
              </a:lnSpc>
              <a:spcBef>
                <a:spcPts val="1400"/>
              </a:spcBef>
              <a:spcAft>
                <a:spcPts val="0"/>
              </a:spcAft>
              <a:buNone/>
            </a:pPr>
            <a:r>
              <a:rPr lang="en" sz="1000" b="1">
                <a:solidFill>
                  <a:srgbClr val="869FB2"/>
                </a:solidFill>
                <a:latin typeface="Arial"/>
                <a:ea typeface="Arial"/>
                <a:cs typeface="Arial"/>
                <a:sym typeface="Arial"/>
              </a:rPr>
              <a:t>You are not allowed to:</a:t>
            </a:r>
            <a:endParaRPr sz="1000" b="1">
              <a:solidFill>
                <a:srgbClr val="869FB2"/>
              </a:solidFill>
              <a:latin typeface="Arial"/>
              <a:ea typeface="Arial"/>
              <a:cs typeface="Arial"/>
              <a:sym typeface="Arial"/>
            </a:endParaRPr>
          </a:p>
          <a:p>
            <a:pPr marL="457200" lvl="0" indent="-292100" algn="l" rtl="0">
              <a:lnSpc>
                <a:spcPct val="115000"/>
              </a:lnSpc>
              <a:spcBef>
                <a:spcPts val="400"/>
              </a:spcBef>
              <a:spcAft>
                <a:spcPts val="0"/>
              </a:spcAft>
              <a:buClr>
                <a:srgbClr val="FFFFFF"/>
              </a:buClr>
              <a:buSzPts val="1000"/>
              <a:buFont typeface="Arial"/>
              <a:buChar char="●"/>
            </a:pPr>
            <a:r>
              <a:rPr lang="en" sz="1000">
                <a:solidFill>
                  <a:srgbClr val="FFFFFF"/>
                </a:solidFill>
                <a:latin typeface="Arial"/>
                <a:ea typeface="Arial"/>
                <a:cs typeface="Arial"/>
                <a:sym typeface="Arial"/>
              </a:rPr>
              <a:t>Sublicense, sell or rent any of Slidesgo Content (or a modified version of Slidesgo Content).</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Distribute this Slidesgo Template (or a modified version of this Slidesgo Template) or include it in a database or in any other product or service that offers downloadable images, icons or presentations that may be subject to distribution or resale.</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Use any of the elements that are part of this Slidesgo Template in an isolated and separated way from this Template.</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Delete the “Thanks” or “Credits” slide.</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Register any of the elements that are part of this template as a trademark or logo, or register it as a work in an intellectual property registry or similar.</a:t>
            </a:r>
            <a:endParaRPr sz="1000">
              <a:solidFill>
                <a:srgbClr val="FFFFFF"/>
              </a:solidFill>
              <a:latin typeface="Arial"/>
              <a:ea typeface="Arial"/>
              <a:cs typeface="Arial"/>
              <a:sym typeface="Arial"/>
            </a:endParaRPr>
          </a:p>
          <a:p>
            <a:pPr marL="0" lvl="0" indent="0" algn="l" rtl="0">
              <a:lnSpc>
                <a:spcPct val="115000"/>
              </a:lnSpc>
              <a:spcBef>
                <a:spcPts val="0"/>
              </a:spcBef>
              <a:spcAft>
                <a:spcPts val="0"/>
              </a:spcAft>
              <a:buNone/>
            </a:pPr>
            <a:endParaRPr sz="1000">
              <a:solidFill>
                <a:srgbClr val="FFFFFF"/>
              </a:solidFill>
              <a:latin typeface="Arial"/>
              <a:ea typeface="Arial"/>
              <a:cs typeface="Arial"/>
              <a:sym typeface="Arial"/>
            </a:endParaRPr>
          </a:p>
          <a:p>
            <a:pPr marL="0" lvl="0" indent="0" algn="ctr" rtl="0">
              <a:spcBef>
                <a:spcPts val="0"/>
              </a:spcBef>
              <a:spcAft>
                <a:spcPts val="0"/>
              </a:spcAft>
              <a:buNone/>
            </a:pPr>
            <a:endParaRPr sz="1000">
              <a:solidFill>
                <a:srgbClr val="435D74"/>
              </a:solidFill>
              <a:latin typeface="Arial"/>
              <a:ea typeface="Arial"/>
              <a:cs typeface="Arial"/>
              <a:sym typeface="Arial"/>
            </a:endParaRPr>
          </a:p>
          <a:p>
            <a:pPr marL="0" lvl="0" indent="0" algn="ctr" rtl="0">
              <a:spcBef>
                <a:spcPts val="0"/>
              </a:spcBef>
              <a:spcAft>
                <a:spcPts val="0"/>
              </a:spcAft>
              <a:buNone/>
            </a:pPr>
            <a:endParaRPr sz="1300">
              <a:solidFill>
                <a:srgbClr val="435D74"/>
              </a:solidFill>
              <a:latin typeface="Arial"/>
              <a:ea typeface="Arial"/>
              <a:cs typeface="Arial"/>
              <a:sym typeface="Arial"/>
            </a:endParaRPr>
          </a:p>
          <a:p>
            <a:pPr marL="0" lvl="0" indent="0" algn="l" rtl="0">
              <a:spcBef>
                <a:spcPts val="0"/>
              </a:spcBef>
              <a:spcAft>
                <a:spcPts val="0"/>
              </a:spcAft>
              <a:buNone/>
            </a:pPr>
            <a:endParaRPr sz="1300">
              <a:solidFill>
                <a:srgbClr val="435D74"/>
              </a:solidFill>
              <a:latin typeface="Arial"/>
              <a:ea typeface="Arial"/>
              <a:cs typeface="Arial"/>
              <a:sym typeface="Arial"/>
            </a:endParaRPr>
          </a:p>
        </p:txBody>
      </p:sp>
      <p:sp>
        <p:nvSpPr>
          <p:cNvPr id="2267" name="Google Shape;2267;p63"/>
          <p:cNvSpPr txBox="1"/>
          <p:nvPr/>
        </p:nvSpPr>
        <p:spPr>
          <a:xfrm>
            <a:off x="1048350" y="4314290"/>
            <a:ext cx="7047300" cy="44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000">
                <a:solidFill>
                  <a:srgbClr val="FFFFFF"/>
                </a:solidFill>
              </a:rPr>
              <a:t>For more information about editing slides, please </a:t>
            </a:r>
            <a:r>
              <a:rPr lang="en" sz="900">
                <a:solidFill>
                  <a:srgbClr val="FFFFFF"/>
                </a:solidFill>
              </a:rPr>
              <a:t>read </a:t>
            </a:r>
            <a:r>
              <a:rPr lang="en" sz="1000">
                <a:solidFill>
                  <a:srgbClr val="FFFFFF"/>
                </a:solidFill>
              </a:rPr>
              <a:t>our FAQs or visit Slidesgo School:</a:t>
            </a:r>
            <a:endParaRPr sz="1000">
              <a:solidFill>
                <a:srgbClr val="FFFFFF"/>
              </a:solidFill>
            </a:endParaRPr>
          </a:p>
          <a:p>
            <a:pPr marL="0" lvl="0" indent="0" algn="ctr" rtl="0">
              <a:lnSpc>
                <a:spcPct val="115000"/>
              </a:lnSpc>
              <a:spcBef>
                <a:spcPts val="0"/>
              </a:spcBef>
              <a:spcAft>
                <a:spcPts val="0"/>
              </a:spcAft>
              <a:buNone/>
            </a:pPr>
            <a:r>
              <a:rPr lang="en" sz="1000" u="sng">
                <a:solidFill>
                  <a:srgbClr val="869FB2"/>
                </a:solidFill>
                <a:hlinkClick r:id="rId4">
                  <a:extLst>
                    <a:ext uri="{A12FA001-AC4F-418D-AE19-62706E023703}">
                      <ahyp:hlinkClr xmlns:ahyp="http://schemas.microsoft.com/office/drawing/2018/hyperlinkcolor"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5">
                  <a:extLst>
                    <a:ext uri="{A12FA001-AC4F-418D-AE19-62706E023703}">
                      <ahyp:hlinkClr xmlns:ahyp="http://schemas.microsoft.com/office/drawing/2018/hyperlinkcolor" val="tx"/>
                    </a:ext>
                  </a:extLst>
                </a:hlinkClick>
              </a:rPr>
              <a:t>https://slidesgo.com/slidesgo-school</a:t>
            </a:r>
            <a:endParaRPr sz="1000" u="sng">
              <a:solidFill>
                <a:srgbClr val="869FB2"/>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2271"/>
        <p:cNvGrpSpPr/>
        <p:nvPr/>
      </p:nvGrpSpPr>
      <p:grpSpPr>
        <a:xfrm>
          <a:off x="0" y="0"/>
          <a:ext cx="0" cy="0"/>
          <a:chOff x="0" y="0"/>
          <a:chExt cx="0" cy="0"/>
        </a:xfrm>
      </p:grpSpPr>
      <p:sp>
        <p:nvSpPr>
          <p:cNvPr id="2272" name="Google Shape;2272;p64"/>
          <p:cNvSpPr txBox="1">
            <a:spLocks noGrp="1"/>
          </p:cNvSpPr>
          <p:nvPr>
            <p:ph type="title" idx="4294967295"/>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Instructions for use (premium users)</a:t>
            </a:r>
            <a:endParaRPr>
              <a:solidFill>
                <a:srgbClr val="FFFFFF"/>
              </a:solidFill>
              <a:latin typeface="Arial"/>
              <a:ea typeface="Arial"/>
              <a:cs typeface="Arial"/>
              <a:sym typeface="Arial"/>
            </a:endParaRPr>
          </a:p>
        </p:txBody>
      </p:sp>
      <p:sp>
        <p:nvSpPr>
          <p:cNvPr id="2273" name="Google Shape;2273;p64"/>
          <p:cNvSpPr txBox="1">
            <a:spLocks noGrp="1"/>
          </p:cNvSpPr>
          <p:nvPr>
            <p:ph type="body" idx="4294967295"/>
          </p:nvPr>
        </p:nvSpPr>
        <p:spPr>
          <a:xfrm>
            <a:off x="1048350" y="690275"/>
            <a:ext cx="7047300" cy="440100"/>
          </a:xfrm>
          <a:prstGeom prst="rect">
            <a:avLst/>
          </a:prstGeom>
        </p:spPr>
        <p:txBody>
          <a:bodyPr spcFirstLastPara="1" wrap="square" lIns="91425" tIns="91425" rIns="91425" bIns="91425" anchor="t" anchorCtr="0">
            <a:noAutofit/>
          </a:bodyPr>
          <a:lstStyle/>
          <a:p>
            <a:pPr marL="0" marR="0" lvl="0" indent="0" algn="l" rtl="0">
              <a:lnSpc>
                <a:spcPct val="115000"/>
              </a:lnSpc>
              <a:spcBef>
                <a:spcPts val="1400"/>
              </a:spcBef>
              <a:spcAft>
                <a:spcPts val="0"/>
              </a:spcAft>
              <a:buNone/>
            </a:pPr>
            <a:r>
              <a:rPr lang="en">
                <a:solidFill>
                  <a:srgbClr val="FFFFFF"/>
                </a:solidFill>
                <a:latin typeface="Arial"/>
                <a:ea typeface="Arial"/>
                <a:cs typeface="Arial"/>
                <a:sym typeface="Arial"/>
              </a:rPr>
              <a:t>In order to use this template, you must be a Premium user on </a:t>
            </a:r>
            <a:r>
              <a:rPr lang="en" sz="1000" b="1" u="sng">
                <a:solidFill>
                  <a:srgbClr val="869FB2"/>
                </a:solidFill>
                <a:latin typeface="Arial"/>
                <a:ea typeface="Arial"/>
                <a:cs typeface="Arial"/>
                <a:sym typeface="Arial"/>
              </a:rPr>
              <a:t>S</a:t>
            </a:r>
            <a:r>
              <a:rPr lang="en" b="1" u="sng">
                <a:solidFill>
                  <a:srgbClr val="869FB2"/>
                </a:solidFill>
                <a:latin typeface="Arial"/>
                <a:ea typeface="Arial"/>
                <a:cs typeface="Arial"/>
                <a:sym typeface="Arial"/>
                <a:hlinkClick r:id="rId3">
                  <a:extLst>
                    <a:ext uri="{A12FA001-AC4F-418D-AE19-62706E023703}">
                      <ahyp:hlinkClr xmlns:ahyp="http://schemas.microsoft.com/office/drawing/2018/hyperlinkcolor" val="tx"/>
                    </a:ext>
                  </a:extLst>
                </a:hlinkClick>
              </a:rPr>
              <a:t>lidesgo</a:t>
            </a:r>
            <a:r>
              <a:rPr lang="en">
                <a:solidFill>
                  <a:srgbClr val="FFFFFF"/>
                </a:solidFill>
                <a:latin typeface="Arial"/>
                <a:ea typeface="Arial"/>
                <a:cs typeface="Arial"/>
                <a:sym typeface="Arial"/>
              </a:rPr>
              <a:t>.</a:t>
            </a:r>
            <a:endParaRPr>
              <a:solidFill>
                <a:srgbClr val="FFFFFF"/>
              </a:solidFill>
              <a:latin typeface="Arial"/>
              <a:ea typeface="Arial"/>
              <a:cs typeface="Arial"/>
              <a:sym typeface="Arial"/>
            </a:endParaRPr>
          </a:p>
          <a:p>
            <a:pPr marL="0" marR="0" lvl="0" indent="0" algn="l" rtl="0">
              <a:lnSpc>
                <a:spcPct val="115000"/>
              </a:lnSpc>
              <a:spcBef>
                <a:spcPts val="1400"/>
              </a:spcBef>
              <a:spcAft>
                <a:spcPts val="0"/>
              </a:spcAft>
              <a:buNone/>
            </a:pPr>
            <a:r>
              <a:rPr lang="en" sz="1000" b="1">
                <a:solidFill>
                  <a:srgbClr val="869FB2"/>
                </a:solidFill>
                <a:latin typeface="Arial"/>
                <a:ea typeface="Arial"/>
                <a:cs typeface="Arial"/>
                <a:sym typeface="Arial"/>
              </a:rPr>
              <a:t>You are allowed to:</a:t>
            </a:r>
            <a:endParaRPr sz="1000" b="1">
              <a:solidFill>
                <a:srgbClr val="869FB2"/>
              </a:solidFill>
              <a:latin typeface="Arial"/>
              <a:ea typeface="Arial"/>
              <a:cs typeface="Arial"/>
              <a:sym typeface="Arial"/>
            </a:endParaRPr>
          </a:p>
          <a:p>
            <a:pPr marL="457200" lvl="0" indent="-292100" algn="l" rtl="0">
              <a:lnSpc>
                <a:spcPct val="115000"/>
              </a:lnSpc>
              <a:spcBef>
                <a:spcPts val="400"/>
              </a:spcBef>
              <a:spcAft>
                <a:spcPts val="0"/>
              </a:spcAft>
              <a:buClr>
                <a:srgbClr val="FFFFFF"/>
              </a:buClr>
              <a:buSzPts val="1000"/>
              <a:buFont typeface="Arial"/>
              <a:buChar char="●"/>
            </a:pPr>
            <a:r>
              <a:rPr lang="en" sz="1000">
                <a:solidFill>
                  <a:srgbClr val="FFFFFF"/>
                </a:solidFill>
                <a:latin typeface="Arial"/>
                <a:ea typeface="Arial"/>
                <a:cs typeface="Arial"/>
                <a:sym typeface="Arial"/>
              </a:rPr>
              <a:t>Modify this template.</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Use it for both personal and commercial purposes.</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Hide or delete the “Thanks” slide and the mention to Slidesgo in the credits.</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Share this template in an editable format with people who are not part of your team.</a:t>
            </a:r>
            <a:endParaRPr sz="1000">
              <a:solidFill>
                <a:srgbClr val="FFFFFF"/>
              </a:solidFill>
              <a:latin typeface="Arial"/>
              <a:ea typeface="Arial"/>
              <a:cs typeface="Arial"/>
              <a:sym typeface="Arial"/>
            </a:endParaRPr>
          </a:p>
          <a:p>
            <a:pPr marL="0" lvl="0" indent="0" algn="l" rtl="0">
              <a:lnSpc>
                <a:spcPct val="115000"/>
              </a:lnSpc>
              <a:spcBef>
                <a:spcPts val="1400"/>
              </a:spcBef>
              <a:spcAft>
                <a:spcPts val="0"/>
              </a:spcAft>
              <a:buNone/>
            </a:pPr>
            <a:r>
              <a:rPr lang="en" sz="1000" b="1">
                <a:solidFill>
                  <a:srgbClr val="869FB2"/>
                </a:solidFill>
                <a:latin typeface="Arial"/>
                <a:ea typeface="Arial"/>
                <a:cs typeface="Arial"/>
                <a:sym typeface="Arial"/>
              </a:rPr>
              <a:t>You are not allowed to:</a:t>
            </a:r>
            <a:endParaRPr sz="1000" b="1">
              <a:solidFill>
                <a:srgbClr val="869FB2"/>
              </a:solidFill>
              <a:latin typeface="Arial"/>
              <a:ea typeface="Arial"/>
              <a:cs typeface="Arial"/>
              <a:sym typeface="Arial"/>
            </a:endParaRPr>
          </a:p>
          <a:p>
            <a:pPr marL="457200" lvl="0" indent="-292100" algn="l" rtl="0">
              <a:spcBef>
                <a:spcPts val="400"/>
              </a:spcBef>
              <a:spcAft>
                <a:spcPts val="0"/>
              </a:spcAft>
              <a:buClr>
                <a:srgbClr val="FFFFFF"/>
              </a:buClr>
              <a:buSzPts val="1000"/>
              <a:buFont typeface="Arial"/>
              <a:buChar char="●"/>
            </a:pPr>
            <a:r>
              <a:rPr lang="en" sz="1000">
                <a:solidFill>
                  <a:srgbClr val="FFFFFF"/>
                </a:solidFill>
                <a:latin typeface="Arial"/>
                <a:ea typeface="Arial"/>
                <a:cs typeface="Arial"/>
                <a:sym typeface="Arial"/>
              </a:rPr>
              <a:t>Sublicense, sell or rent this Slidesgo Template (or a modified version of this Slidesgo Template).</a:t>
            </a:r>
            <a:endParaRPr sz="1000">
              <a:solidFill>
                <a:srgbClr val="FFFFFF"/>
              </a:solidFill>
              <a:latin typeface="Arial"/>
              <a:ea typeface="Arial"/>
              <a:cs typeface="Arial"/>
              <a:sym typeface="Arial"/>
            </a:endParaRPr>
          </a:p>
          <a:p>
            <a:pPr marL="457200" lvl="0" indent="-292100" algn="l" rtl="0">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Distribute this Slidesgo Template (or a modified version of this Slidesgo Template) or include it in a database or in any other product or service that offers downloadable images, icons or presentations that may be subject to distribution or resale.</a:t>
            </a:r>
            <a:endParaRPr sz="1000">
              <a:solidFill>
                <a:srgbClr val="FFFFFF"/>
              </a:solidFill>
              <a:latin typeface="Arial"/>
              <a:ea typeface="Arial"/>
              <a:cs typeface="Arial"/>
              <a:sym typeface="Arial"/>
            </a:endParaRPr>
          </a:p>
          <a:p>
            <a:pPr marL="457200" lvl="0" indent="-292100" algn="l" rtl="0">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Use any of the elements that are part of this Slidesgo Template in an isolated and separated way from this Template.</a:t>
            </a:r>
            <a:endParaRPr sz="1000">
              <a:solidFill>
                <a:srgbClr val="FFFFFF"/>
              </a:solidFill>
              <a:latin typeface="Arial"/>
              <a:ea typeface="Arial"/>
              <a:cs typeface="Arial"/>
              <a:sym typeface="Arial"/>
            </a:endParaRPr>
          </a:p>
          <a:p>
            <a:pPr marL="457200" lvl="0" indent="-292100" algn="l" rtl="0">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Register any of the elements that are part of this template as a trademark or logo, or register it as a work in an intellectual property registry or similar.</a:t>
            </a:r>
            <a:endParaRPr sz="1000">
              <a:solidFill>
                <a:srgbClr val="FFFFFF"/>
              </a:solidFill>
              <a:latin typeface="Arial"/>
              <a:ea typeface="Arial"/>
              <a:cs typeface="Arial"/>
              <a:sym typeface="Arial"/>
            </a:endParaRPr>
          </a:p>
          <a:p>
            <a:pPr marL="0" lvl="0" indent="0" algn="l" rtl="0">
              <a:spcBef>
                <a:spcPts val="0"/>
              </a:spcBef>
              <a:spcAft>
                <a:spcPts val="0"/>
              </a:spcAft>
              <a:buNone/>
            </a:pPr>
            <a:endParaRPr sz="1000">
              <a:solidFill>
                <a:srgbClr val="FFFFFF"/>
              </a:solidFill>
              <a:latin typeface="Arial"/>
              <a:ea typeface="Arial"/>
              <a:cs typeface="Arial"/>
              <a:sym typeface="Arial"/>
            </a:endParaRPr>
          </a:p>
          <a:p>
            <a:pPr marL="0" lvl="0" indent="0" algn="l" rtl="0">
              <a:spcBef>
                <a:spcPts val="0"/>
              </a:spcBef>
              <a:spcAft>
                <a:spcPts val="0"/>
              </a:spcAft>
              <a:buNone/>
            </a:pPr>
            <a:endParaRPr sz="1000">
              <a:solidFill>
                <a:srgbClr val="FFFFFF"/>
              </a:solidFill>
              <a:latin typeface="Arial"/>
              <a:ea typeface="Arial"/>
              <a:cs typeface="Arial"/>
              <a:sym typeface="Arial"/>
            </a:endParaRPr>
          </a:p>
        </p:txBody>
      </p:sp>
      <p:sp>
        <p:nvSpPr>
          <p:cNvPr id="2274" name="Google Shape;2274;p64"/>
          <p:cNvSpPr txBox="1">
            <a:spLocks noGrp="1"/>
          </p:cNvSpPr>
          <p:nvPr>
            <p:ph type="body" idx="4294967295"/>
          </p:nvPr>
        </p:nvSpPr>
        <p:spPr>
          <a:xfrm>
            <a:off x="1048350" y="4314290"/>
            <a:ext cx="7047300" cy="44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rgbClr val="FFFFFF"/>
                </a:solidFill>
                <a:latin typeface="Arial"/>
                <a:ea typeface="Arial"/>
                <a:cs typeface="Arial"/>
                <a:sym typeface="Arial"/>
              </a:rPr>
              <a:t>For more information about editing slides, please </a:t>
            </a:r>
            <a:r>
              <a:rPr lang="en" sz="900">
                <a:solidFill>
                  <a:srgbClr val="FFFFFF"/>
                </a:solidFill>
                <a:latin typeface="Arial"/>
                <a:ea typeface="Arial"/>
                <a:cs typeface="Arial"/>
                <a:sym typeface="Arial"/>
              </a:rPr>
              <a:t>read </a:t>
            </a:r>
            <a:r>
              <a:rPr lang="en" sz="1000">
                <a:solidFill>
                  <a:srgbClr val="FFFFFF"/>
                </a:solidFill>
                <a:latin typeface="Arial"/>
                <a:ea typeface="Arial"/>
                <a:cs typeface="Arial"/>
                <a:sym typeface="Arial"/>
              </a:rPr>
              <a:t>our FAQs or visit Slidesgo School:</a:t>
            </a:r>
            <a:endParaRPr sz="1000">
              <a:solidFill>
                <a:srgbClr val="FFFFFF"/>
              </a:solidFill>
              <a:latin typeface="Arial"/>
              <a:ea typeface="Arial"/>
              <a:cs typeface="Arial"/>
              <a:sym typeface="Arial"/>
            </a:endParaRPr>
          </a:p>
          <a:p>
            <a:pPr marL="0" lvl="0" indent="0" algn="ctr" rtl="0">
              <a:spcBef>
                <a:spcPts val="0"/>
              </a:spcBef>
              <a:spcAft>
                <a:spcPts val="0"/>
              </a:spcAft>
              <a:buNone/>
            </a:pPr>
            <a:r>
              <a:rPr lang="en" sz="1000" u="sng">
                <a:solidFill>
                  <a:srgbClr val="869FB2"/>
                </a:solidFill>
                <a:latin typeface="Arial"/>
                <a:ea typeface="Arial"/>
                <a:cs typeface="Arial"/>
                <a:sym typeface="Arial"/>
                <a:hlinkClick r:id="rId4">
                  <a:extLst>
                    <a:ext uri="{A12FA001-AC4F-418D-AE19-62706E023703}">
                      <ahyp:hlinkClr xmlns:ahyp="http://schemas.microsoft.com/office/drawing/2018/hyperlinkcolor" val="tx"/>
                    </a:ext>
                  </a:extLst>
                </a:hlinkClick>
              </a:rPr>
              <a:t>https://slidesgo.com/faqs</a:t>
            </a:r>
            <a:r>
              <a:rPr lang="en" sz="1200">
                <a:solidFill>
                  <a:srgbClr val="FFFFFF"/>
                </a:solidFill>
                <a:latin typeface="Arial"/>
                <a:ea typeface="Arial"/>
                <a:cs typeface="Arial"/>
                <a:sym typeface="Arial"/>
              </a:rPr>
              <a:t> </a:t>
            </a:r>
            <a:r>
              <a:rPr lang="en" sz="1000">
                <a:solidFill>
                  <a:srgbClr val="FFFFFF"/>
                </a:solidFill>
                <a:latin typeface="Arial"/>
                <a:ea typeface="Arial"/>
                <a:cs typeface="Arial"/>
                <a:sym typeface="Arial"/>
              </a:rPr>
              <a:t>and</a:t>
            </a:r>
            <a:r>
              <a:rPr lang="en" sz="1200">
                <a:solidFill>
                  <a:srgbClr val="FFFFFF"/>
                </a:solidFill>
                <a:latin typeface="Arial"/>
                <a:ea typeface="Arial"/>
                <a:cs typeface="Arial"/>
                <a:sym typeface="Arial"/>
              </a:rPr>
              <a:t> </a:t>
            </a:r>
            <a:r>
              <a:rPr lang="en" sz="1000" u="sng">
                <a:solidFill>
                  <a:srgbClr val="869FB2"/>
                </a:solidFill>
                <a:latin typeface="Arial"/>
                <a:ea typeface="Arial"/>
                <a:cs typeface="Arial"/>
                <a:sym typeface="Arial"/>
                <a:hlinkClick r:id="rId5">
                  <a:extLst>
                    <a:ext uri="{A12FA001-AC4F-418D-AE19-62706E023703}">
                      <ahyp:hlinkClr xmlns:ahyp="http://schemas.microsoft.com/office/drawing/2018/hyperlinkcolor" val="tx"/>
                    </a:ext>
                  </a:extLst>
                </a:hlinkClick>
              </a:rPr>
              <a:t>https://slidesgo.com/slidesgo-school</a:t>
            </a:r>
            <a:endParaRPr sz="1000" u="sng">
              <a:solidFill>
                <a:srgbClr val="869FB2"/>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4" name="Google Shape;184;p30"/>
          <p:cNvSpPr txBox="1">
            <a:spLocks noGrp="1"/>
          </p:cNvSpPr>
          <p:nvPr>
            <p:ph type="subTitle" idx="2"/>
          </p:nvPr>
        </p:nvSpPr>
        <p:spPr>
          <a:xfrm>
            <a:off x="3167209" y="679267"/>
            <a:ext cx="5596441" cy="1657041"/>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id-ID" sz="1600" dirty="0">
                <a:effectLst/>
              </a:rPr>
              <a:t>Tahapan </a:t>
            </a:r>
            <a:r>
              <a:rPr lang="id-ID" sz="1600" dirty="0" err="1">
                <a:effectLst/>
              </a:rPr>
              <a:t>empathize</a:t>
            </a:r>
            <a:r>
              <a:rPr lang="id-ID" sz="1600" dirty="0">
                <a:effectLst/>
              </a:rPr>
              <a:t> merupakan tahap yang digunakan untuk</a:t>
            </a:r>
            <a:br>
              <a:rPr lang="id-ID" sz="1600" dirty="0"/>
            </a:br>
            <a:r>
              <a:rPr lang="id-ID" sz="1600" dirty="0">
                <a:effectLst/>
              </a:rPr>
              <a:t>mengetahui kebutuhan pasar dengan melakukan observasi ataupun wawancara langsung kepada pengguna (</a:t>
            </a:r>
            <a:r>
              <a:rPr lang="id-ID" sz="1600" dirty="0" err="1">
                <a:effectLst/>
              </a:rPr>
              <a:t>user</a:t>
            </a:r>
            <a:r>
              <a:rPr lang="id-ID" sz="1600" dirty="0">
                <a:effectLst/>
              </a:rPr>
              <a:t>). Hal ini digunakan agar mengetahui bagaimana kondisi, pengalaman maupun kebiasaan pengguna (</a:t>
            </a:r>
            <a:r>
              <a:rPr lang="id-ID" sz="1600" dirty="0" err="1">
                <a:effectLst/>
              </a:rPr>
              <a:t>user</a:t>
            </a:r>
            <a:r>
              <a:rPr lang="id-ID" sz="1600" dirty="0">
                <a:effectLst/>
              </a:rPr>
              <a:t>) tersebut.</a:t>
            </a:r>
          </a:p>
        </p:txBody>
      </p:sp>
      <p:sp>
        <p:nvSpPr>
          <p:cNvPr id="189" name="Google Shape;189;p30"/>
          <p:cNvSpPr txBox="1">
            <a:spLocks noGrp="1"/>
          </p:cNvSpPr>
          <p:nvPr>
            <p:ph type="subTitle" idx="9"/>
          </p:nvPr>
        </p:nvSpPr>
        <p:spPr>
          <a:xfrm>
            <a:off x="3109634" y="2948502"/>
            <a:ext cx="5554863" cy="1894279"/>
          </a:xfrm>
          <a:prstGeom prst="rect">
            <a:avLst/>
          </a:prstGeom>
        </p:spPr>
        <p:txBody>
          <a:bodyPr spcFirstLastPara="1" wrap="square" lIns="91425" tIns="91425" rIns="91425" bIns="91425" anchor="t" anchorCtr="0">
            <a:noAutofit/>
          </a:bodyPr>
          <a:lstStyle/>
          <a:p>
            <a:pPr marL="342900" lvl="0" indent="-342900" algn="just" rtl="0">
              <a:spcBef>
                <a:spcPts val="0"/>
              </a:spcBef>
              <a:spcAft>
                <a:spcPts val="0"/>
              </a:spcAft>
              <a:buFont typeface="+mj-lt"/>
              <a:buAutoNum type="arabicPeriod"/>
            </a:pPr>
            <a:r>
              <a:rPr lang="id-ID" sz="1600" dirty="0"/>
              <a:t>B</a:t>
            </a:r>
            <a:r>
              <a:rPr lang="id-ID" sz="1600" dirty="0">
                <a:effectLst/>
              </a:rPr>
              <a:t>erkonsultasi dengan para ahli di bidang yang sesuai dengan produk yang dikembangkan untuk memperoleh </a:t>
            </a:r>
            <a:r>
              <a:rPr lang="id-ID" sz="1600" dirty="0" err="1">
                <a:effectLst/>
              </a:rPr>
              <a:t>insight</a:t>
            </a:r>
            <a:r>
              <a:rPr lang="id-ID" sz="1600" dirty="0">
                <a:effectLst/>
              </a:rPr>
              <a:t> dari mereka.</a:t>
            </a:r>
          </a:p>
          <a:p>
            <a:pPr marL="342900" lvl="0" indent="-342900" algn="just" rtl="0">
              <a:spcBef>
                <a:spcPts val="0"/>
              </a:spcBef>
              <a:spcAft>
                <a:spcPts val="0"/>
              </a:spcAft>
              <a:buFont typeface="+mj-lt"/>
              <a:buAutoNum type="arabicPeriod"/>
            </a:pPr>
            <a:r>
              <a:rPr lang="id-ID" sz="1600" dirty="0"/>
              <a:t> B</a:t>
            </a:r>
            <a:r>
              <a:rPr lang="id-ID" sz="1600" dirty="0">
                <a:effectLst/>
              </a:rPr>
              <a:t>erdiskusi dengan </a:t>
            </a:r>
            <a:r>
              <a:rPr lang="id-ID" sz="1600" dirty="0" err="1">
                <a:effectLst/>
              </a:rPr>
              <a:t>designer</a:t>
            </a:r>
            <a:r>
              <a:rPr lang="id-ID" sz="1600" dirty="0">
                <a:effectLst/>
              </a:rPr>
              <a:t> lain</a:t>
            </a:r>
          </a:p>
          <a:p>
            <a:pPr marL="342900" lvl="0" indent="-342900" algn="just" rtl="0">
              <a:spcBef>
                <a:spcPts val="0"/>
              </a:spcBef>
              <a:spcAft>
                <a:spcPts val="0"/>
              </a:spcAft>
              <a:buFont typeface="+mj-lt"/>
              <a:buAutoNum type="arabicPeriod"/>
            </a:pPr>
            <a:r>
              <a:rPr lang="id-ID" sz="1600" dirty="0"/>
              <a:t> M</a:t>
            </a:r>
            <a:r>
              <a:rPr lang="id-ID" sz="1600" dirty="0">
                <a:effectLst/>
              </a:rPr>
              <a:t>elakukan </a:t>
            </a:r>
            <a:r>
              <a:rPr lang="id-ID" sz="1600" dirty="0" err="1">
                <a:effectLst/>
              </a:rPr>
              <a:t>interview</a:t>
            </a:r>
            <a:r>
              <a:rPr lang="id-ID" sz="1600" dirty="0">
                <a:effectLst/>
              </a:rPr>
              <a:t> atau terlibat secara lebih personal untuk mendapat pemahaman yang lebih baik dari </a:t>
            </a:r>
            <a:r>
              <a:rPr lang="id-ID" sz="1600" dirty="0" err="1">
                <a:effectLst/>
              </a:rPr>
              <a:t>Point</a:t>
            </a:r>
            <a:r>
              <a:rPr lang="id-ID" sz="1600" dirty="0">
                <a:effectLst/>
              </a:rPr>
              <a:t> </a:t>
            </a:r>
            <a:r>
              <a:rPr lang="id-ID" sz="1600" dirty="0" err="1">
                <a:effectLst/>
              </a:rPr>
              <a:t>Of</a:t>
            </a:r>
            <a:r>
              <a:rPr lang="id-ID" sz="1600" dirty="0">
                <a:effectLst/>
              </a:rPr>
              <a:t> View pengguna.</a:t>
            </a:r>
            <a:endParaRPr sz="1600" dirty="0"/>
          </a:p>
        </p:txBody>
      </p:sp>
      <p:sp>
        <p:nvSpPr>
          <p:cNvPr id="3" name="Judul 2">
            <a:extLst>
              <a:ext uri="{FF2B5EF4-FFF2-40B4-BE49-F238E27FC236}">
                <a16:creationId xmlns:a16="http://schemas.microsoft.com/office/drawing/2014/main" id="{D05A6DF0-EF12-883F-D84D-D2B10666288A}"/>
              </a:ext>
            </a:extLst>
          </p:cNvPr>
          <p:cNvSpPr>
            <a:spLocks noGrp="1"/>
          </p:cNvSpPr>
          <p:nvPr>
            <p:ph type="title" idx="3"/>
          </p:nvPr>
        </p:nvSpPr>
        <p:spPr>
          <a:xfrm>
            <a:off x="380350" y="-268515"/>
            <a:ext cx="2185500" cy="1719000"/>
          </a:xfrm>
        </p:spPr>
        <p:txBody>
          <a:bodyPr/>
          <a:lstStyle/>
          <a:p>
            <a:r>
              <a:rPr lang="id-ID">
                <a:effectLst/>
              </a:rPr>
              <a:t>Emphatize</a:t>
            </a:r>
            <a:endParaRPr lang="id-ID"/>
          </a:p>
        </p:txBody>
      </p:sp>
      <p:sp>
        <p:nvSpPr>
          <p:cNvPr id="2" name="Bagan Alur: Pemberhenti 1">
            <a:extLst>
              <a:ext uri="{FF2B5EF4-FFF2-40B4-BE49-F238E27FC236}">
                <a16:creationId xmlns:a16="http://schemas.microsoft.com/office/drawing/2014/main" id="{5945FB33-B13C-6096-F14F-857FCFE99419}"/>
              </a:ext>
            </a:extLst>
          </p:cNvPr>
          <p:cNvSpPr/>
          <p:nvPr/>
        </p:nvSpPr>
        <p:spPr>
          <a:xfrm>
            <a:off x="554871" y="2336308"/>
            <a:ext cx="1673199" cy="470884"/>
          </a:xfrm>
          <a:prstGeom prst="flowChartTerminator">
            <a:avLst/>
          </a:prstGeom>
          <a:solidFill>
            <a:schemeClr val="accent3"/>
          </a:solid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id-ID"/>
          </a:p>
        </p:txBody>
      </p:sp>
      <p:sp>
        <p:nvSpPr>
          <p:cNvPr id="4" name="Kotak Teks 3">
            <a:extLst>
              <a:ext uri="{FF2B5EF4-FFF2-40B4-BE49-F238E27FC236}">
                <a16:creationId xmlns:a16="http://schemas.microsoft.com/office/drawing/2014/main" id="{3D4D827B-2D1A-9486-CE65-EADBBC7EA4DC}"/>
              </a:ext>
            </a:extLst>
          </p:cNvPr>
          <p:cNvSpPr txBox="1"/>
          <p:nvPr/>
        </p:nvSpPr>
        <p:spPr>
          <a:xfrm>
            <a:off x="1047905" y="2402473"/>
            <a:ext cx="1009966" cy="338554"/>
          </a:xfrm>
          <a:prstGeom prst="rect">
            <a:avLst/>
          </a:prstGeom>
          <a:noFill/>
        </p:spPr>
        <p:txBody>
          <a:bodyPr wrap="square" rtlCol="0">
            <a:spAutoFit/>
          </a:bodyPr>
          <a:lstStyle/>
          <a:p>
            <a:pPr algn="l"/>
            <a:r>
              <a:rPr lang="id-ID" sz="1600" dirty="0"/>
              <a:t>NOTE</a:t>
            </a:r>
          </a:p>
        </p:txBody>
      </p:sp>
      <p:sp>
        <p:nvSpPr>
          <p:cNvPr id="5" name="Kotak Teks 4">
            <a:extLst>
              <a:ext uri="{FF2B5EF4-FFF2-40B4-BE49-F238E27FC236}">
                <a16:creationId xmlns:a16="http://schemas.microsoft.com/office/drawing/2014/main" id="{B75F426B-EEB5-2A93-6653-F9277C644507}"/>
              </a:ext>
            </a:extLst>
          </p:cNvPr>
          <p:cNvSpPr txBox="1"/>
          <p:nvPr/>
        </p:nvSpPr>
        <p:spPr>
          <a:xfrm>
            <a:off x="0" y="3037467"/>
            <a:ext cx="2674175" cy="1169551"/>
          </a:xfrm>
          <a:prstGeom prst="rect">
            <a:avLst/>
          </a:prstGeom>
          <a:solidFill>
            <a:schemeClr val="accent3"/>
          </a:solid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wrap="square" rtlCol="0">
            <a:spAutoFit/>
          </a:bodyPr>
          <a:lstStyle/>
          <a:p>
            <a:pPr algn="just"/>
            <a:r>
              <a:rPr lang="id-ID" dirty="0">
                <a:solidFill>
                  <a:schemeClr val="bg2"/>
                </a:solidFill>
                <a:latin typeface="Palatino Linotype" panose="02040502050505030304" pitchFamily="18" charset="0"/>
              </a:rPr>
              <a:t>Selama fase ini, asumsi harus dikesampingkan untuk </a:t>
            </a:r>
            <a:r>
              <a:rPr lang="id-ID" dirty="0" err="1">
                <a:solidFill>
                  <a:schemeClr val="bg2"/>
                </a:solidFill>
                <a:latin typeface="Palatino Linotype" panose="02040502050505030304" pitchFamily="18" charset="0"/>
              </a:rPr>
              <a:t>me</a:t>
            </a:r>
            <a:r>
              <a:rPr lang="id-ID" dirty="0">
                <a:solidFill>
                  <a:schemeClr val="bg2"/>
                </a:solidFill>
                <a:latin typeface="Palatino Linotype" panose="02040502050505030304" pitchFamily="18" charset="0"/>
              </a:rPr>
              <a:t>-</a:t>
            </a:r>
          </a:p>
          <a:p>
            <a:pPr algn="just"/>
            <a:r>
              <a:rPr lang="id-ID" dirty="0" err="1">
                <a:solidFill>
                  <a:schemeClr val="bg2"/>
                </a:solidFill>
                <a:latin typeface="Palatino Linotype" panose="02040502050505030304" pitchFamily="18" charset="0"/>
              </a:rPr>
              <a:t>ngumpulkan</a:t>
            </a:r>
            <a:r>
              <a:rPr lang="id-ID" dirty="0">
                <a:solidFill>
                  <a:schemeClr val="bg2"/>
                </a:solidFill>
                <a:latin typeface="Palatino Linotype" panose="02040502050505030304" pitchFamily="18" charset="0"/>
              </a:rPr>
              <a:t> </a:t>
            </a:r>
            <a:r>
              <a:rPr lang="id-ID" dirty="0" err="1">
                <a:solidFill>
                  <a:schemeClr val="bg2"/>
                </a:solidFill>
                <a:latin typeface="Palatino Linotype" panose="02040502050505030304" pitchFamily="18" charset="0"/>
              </a:rPr>
              <a:t>insight</a:t>
            </a:r>
            <a:r>
              <a:rPr lang="id-ID" dirty="0">
                <a:solidFill>
                  <a:schemeClr val="bg2"/>
                </a:solidFill>
                <a:latin typeface="Palatino Linotype" panose="02040502050505030304" pitchFamily="18" charset="0"/>
              </a:rPr>
              <a:t> sebanyak mungkin tentang </a:t>
            </a:r>
            <a:r>
              <a:rPr lang="id-ID" dirty="0" err="1">
                <a:solidFill>
                  <a:schemeClr val="bg2"/>
                </a:solidFill>
                <a:latin typeface="Palatino Linotype" panose="02040502050505030304" pitchFamily="18" charset="0"/>
              </a:rPr>
              <a:t>users</a:t>
            </a:r>
            <a:r>
              <a:rPr lang="id-ID" dirty="0">
                <a:solidFill>
                  <a:schemeClr val="bg2"/>
                </a:solidFill>
                <a:latin typeface="Palatino Linotype" panose="02040502050505030304" pitchFamily="18" charset="0"/>
              </a:rPr>
              <a:t> mereka.</a:t>
            </a:r>
          </a:p>
        </p:txBody>
      </p:sp>
      <p:sp>
        <p:nvSpPr>
          <p:cNvPr id="6" name="Kotak Teks 5">
            <a:extLst>
              <a:ext uri="{FF2B5EF4-FFF2-40B4-BE49-F238E27FC236}">
                <a16:creationId xmlns:a16="http://schemas.microsoft.com/office/drawing/2014/main" id="{CAE81A38-3333-B807-0EE0-E473B3375FE9}"/>
              </a:ext>
            </a:extLst>
          </p:cNvPr>
          <p:cNvSpPr txBox="1"/>
          <p:nvPr/>
        </p:nvSpPr>
        <p:spPr>
          <a:xfrm>
            <a:off x="3167209" y="2450402"/>
            <a:ext cx="4648322" cy="307777"/>
          </a:xfrm>
          <a:prstGeom prst="rect">
            <a:avLst/>
          </a:prstGeom>
          <a:noFill/>
        </p:spPr>
        <p:txBody>
          <a:bodyPr wrap="square" rtlCol="0">
            <a:spAutoFit/>
          </a:bodyPr>
          <a:lstStyle/>
          <a:p>
            <a:pPr algn="l"/>
            <a:r>
              <a:rPr lang="id-ID" b="1" dirty="0"/>
              <a:t>Cara yang bisa dilakukan dalam tahap ini:</a:t>
            </a:r>
          </a:p>
        </p:txBody>
      </p:sp>
      <p:pic>
        <p:nvPicPr>
          <p:cNvPr id="8" name="Gambar 8">
            <a:extLst>
              <a:ext uri="{FF2B5EF4-FFF2-40B4-BE49-F238E27FC236}">
                <a16:creationId xmlns:a16="http://schemas.microsoft.com/office/drawing/2014/main" id="{B4277AED-3C50-8493-98AC-C36965CA0972}"/>
              </a:ext>
            </a:extLst>
          </p:cNvPr>
          <p:cNvPicPr>
            <a:picLocks noChangeAspect="1"/>
          </p:cNvPicPr>
          <p:nvPr/>
        </p:nvPicPr>
        <p:blipFill>
          <a:blip r:embed="rId3"/>
          <a:stretch>
            <a:fillRect/>
          </a:stretch>
        </p:blipFill>
        <p:spPr>
          <a:xfrm>
            <a:off x="524229" y="889308"/>
            <a:ext cx="1673199" cy="121214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2278"/>
        <p:cNvGrpSpPr/>
        <p:nvPr/>
      </p:nvGrpSpPr>
      <p:grpSpPr>
        <a:xfrm>
          <a:off x="0" y="0"/>
          <a:ext cx="0" cy="0"/>
          <a:chOff x="0" y="0"/>
          <a:chExt cx="0" cy="0"/>
        </a:xfrm>
      </p:grpSpPr>
      <p:sp>
        <p:nvSpPr>
          <p:cNvPr id="2279" name="Google Shape;2279;p65"/>
          <p:cNvSpPr txBox="1">
            <a:spLocks noGrp="1"/>
          </p:cNvSpPr>
          <p:nvPr>
            <p:ph type="title" idx="4294967295"/>
          </p:nvPr>
        </p:nvSpPr>
        <p:spPr>
          <a:xfrm>
            <a:off x="1048350" y="95440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Fonts &amp; colors used</a:t>
            </a:r>
            <a:endParaRPr>
              <a:solidFill>
                <a:srgbClr val="FFFFFF"/>
              </a:solidFill>
              <a:latin typeface="Arial"/>
              <a:ea typeface="Arial"/>
              <a:cs typeface="Arial"/>
              <a:sym typeface="Arial"/>
            </a:endParaRPr>
          </a:p>
        </p:txBody>
      </p:sp>
      <p:sp>
        <p:nvSpPr>
          <p:cNvPr id="2280" name="Google Shape;2280;p65"/>
          <p:cNvSpPr txBox="1">
            <a:spLocks noGrp="1"/>
          </p:cNvSpPr>
          <p:nvPr>
            <p:ph type="body" idx="4294967295"/>
          </p:nvPr>
        </p:nvSpPr>
        <p:spPr>
          <a:xfrm>
            <a:off x="1068100" y="1457875"/>
            <a:ext cx="7047300" cy="44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rgbClr val="FFFFFF"/>
                </a:solidFill>
                <a:latin typeface="Arial"/>
                <a:ea typeface="Arial"/>
                <a:cs typeface="Arial"/>
                <a:sym typeface="Arial"/>
              </a:rPr>
              <a:t>This presentation has been made using the following fonts:</a:t>
            </a:r>
            <a:endParaRPr sz="1200">
              <a:solidFill>
                <a:srgbClr val="FFFFFF"/>
              </a:solidFill>
              <a:latin typeface="Arial"/>
              <a:ea typeface="Arial"/>
              <a:cs typeface="Arial"/>
              <a:sym typeface="Arial"/>
            </a:endParaRPr>
          </a:p>
          <a:p>
            <a:pPr marL="0" lvl="0" indent="0" algn="l" rtl="0">
              <a:spcBef>
                <a:spcPts val="0"/>
              </a:spcBef>
              <a:spcAft>
                <a:spcPts val="0"/>
              </a:spcAft>
              <a:buNone/>
            </a:pPr>
            <a:endParaRPr sz="1400">
              <a:solidFill>
                <a:srgbClr val="435D74"/>
              </a:solidFill>
              <a:latin typeface="Arial"/>
              <a:ea typeface="Arial"/>
              <a:cs typeface="Arial"/>
              <a:sym typeface="Arial"/>
            </a:endParaRPr>
          </a:p>
        </p:txBody>
      </p:sp>
      <p:sp>
        <p:nvSpPr>
          <p:cNvPr id="2281" name="Google Shape;2281;p65"/>
          <p:cNvSpPr txBox="1">
            <a:spLocks noGrp="1"/>
          </p:cNvSpPr>
          <p:nvPr>
            <p:ph type="body" idx="4294967295"/>
          </p:nvPr>
        </p:nvSpPr>
        <p:spPr>
          <a:xfrm>
            <a:off x="1068100" y="1919049"/>
            <a:ext cx="7047300" cy="125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EFEFEF"/>
                </a:solidFill>
                <a:latin typeface="Arial"/>
                <a:ea typeface="Arial"/>
                <a:cs typeface="Arial"/>
                <a:sym typeface="Arial"/>
              </a:rPr>
              <a:t>Encode Sans Semi Condensed</a:t>
            </a:r>
            <a:endParaRPr b="1">
              <a:solidFill>
                <a:srgbClr val="EFEFEF"/>
              </a:solidFill>
              <a:latin typeface="Arial"/>
              <a:ea typeface="Arial"/>
              <a:cs typeface="Arial"/>
              <a:sym typeface="Arial"/>
            </a:endParaRPr>
          </a:p>
          <a:p>
            <a:pPr marL="0" lvl="0" indent="0" algn="ctr" rtl="0">
              <a:spcBef>
                <a:spcPts val="0"/>
              </a:spcBef>
              <a:spcAft>
                <a:spcPts val="0"/>
              </a:spcAft>
              <a:buNone/>
            </a:pPr>
            <a:r>
              <a:rPr lang="en">
                <a:solidFill>
                  <a:srgbClr val="FFFFFF"/>
                </a:solidFill>
                <a:uFill>
                  <a:noFill/>
                </a:uFill>
                <a:latin typeface="Arial"/>
                <a:ea typeface="Arial"/>
                <a:cs typeface="Arial"/>
                <a:sym typeface="Arial"/>
                <a:hlinkClick r:id="rId3">
                  <a:extLst>
                    <a:ext uri="{A12FA001-AC4F-418D-AE19-62706E023703}">
                      <ahyp:hlinkClr xmlns:ahyp="http://schemas.microsoft.com/office/drawing/2018/hyperlinkcolor" val="tx"/>
                    </a:ext>
                  </a:extLst>
                </a:hlinkClick>
              </a:rPr>
              <a:t>(https://fonts.google.com/specimen/Encode+Sans+Semi+Condensed</a:t>
            </a:r>
            <a:r>
              <a:rPr lang="en">
                <a:solidFill>
                  <a:srgbClr val="FFFFFF"/>
                </a:solidFill>
                <a:latin typeface="Arial"/>
                <a:ea typeface="Arial"/>
                <a:cs typeface="Arial"/>
                <a:sym typeface="Arial"/>
              </a:rPr>
              <a:t>)</a:t>
            </a:r>
            <a:endParaRPr>
              <a:solidFill>
                <a:srgbClr val="FFFFFF"/>
              </a:solidFill>
              <a:latin typeface="Arial"/>
              <a:ea typeface="Arial"/>
              <a:cs typeface="Arial"/>
              <a:sym typeface="Arial"/>
            </a:endParaRPr>
          </a:p>
        </p:txBody>
      </p:sp>
      <p:grpSp>
        <p:nvGrpSpPr>
          <p:cNvPr id="2282" name="Google Shape;2282;p65"/>
          <p:cNvGrpSpPr/>
          <p:nvPr/>
        </p:nvGrpSpPr>
        <p:grpSpPr>
          <a:xfrm>
            <a:off x="2029675" y="3498875"/>
            <a:ext cx="5124125" cy="754200"/>
            <a:chOff x="2583563" y="3498875"/>
            <a:chExt cx="5124125" cy="754200"/>
          </a:xfrm>
        </p:grpSpPr>
        <p:grpSp>
          <p:nvGrpSpPr>
            <p:cNvPr id="2283" name="Google Shape;2283;p65"/>
            <p:cNvGrpSpPr/>
            <p:nvPr/>
          </p:nvGrpSpPr>
          <p:grpSpPr>
            <a:xfrm>
              <a:off x="2583563" y="3498875"/>
              <a:ext cx="3976875" cy="754200"/>
              <a:chOff x="2052655" y="3498875"/>
              <a:chExt cx="3976875" cy="754200"/>
            </a:xfrm>
          </p:grpSpPr>
          <p:sp>
            <p:nvSpPr>
              <p:cNvPr id="2284" name="Google Shape;2284;p65"/>
              <p:cNvSpPr/>
              <p:nvPr/>
            </p:nvSpPr>
            <p:spPr>
              <a:xfrm>
                <a:off x="3114480" y="3498875"/>
                <a:ext cx="791400" cy="754200"/>
              </a:xfrm>
              <a:prstGeom prst="roundRect">
                <a:avLst>
                  <a:gd name="adj" fmla="val 16667"/>
                </a:avLst>
              </a:prstGeom>
              <a:solidFill>
                <a:srgbClr val="CBD9E2"/>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65"/>
              <p:cNvSpPr/>
              <p:nvPr/>
            </p:nvSpPr>
            <p:spPr>
              <a:xfrm>
                <a:off x="4176300" y="3498875"/>
                <a:ext cx="791400" cy="754200"/>
              </a:xfrm>
              <a:prstGeom prst="roundRect">
                <a:avLst>
                  <a:gd name="adj" fmla="val 16667"/>
                </a:avLst>
              </a:prstGeom>
              <a:solidFill>
                <a:srgbClr val="EBF3F8"/>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65"/>
              <p:cNvSpPr/>
              <p:nvPr/>
            </p:nvSpPr>
            <p:spPr>
              <a:xfrm>
                <a:off x="5238120" y="3498875"/>
                <a:ext cx="791400" cy="754200"/>
              </a:xfrm>
              <a:prstGeom prst="roundRect">
                <a:avLst>
                  <a:gd name="adj" fmla="val 16667"/>
                </a:avLst>
              </a:prstGeom>
              <a:solidFill>
                <a:srgbClr val="FFC47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65"/>
              <p:cNvSpPr/>
              <p:nvPr/>
            </p:nvSpPr>
            <p:spPr>
              <a:xfrm>
                <a:off x="2052655" y="3498875"/>
                <a:ext cx="791400" cy="754200"/>
              </a:xfrm>
              <a:prstGeom prst="roundRect">
                <a:avLst>
                  <a:gd name="adj" fmla="val 16667"/>
                </a:avLst>
              </a:prstGeom>
              <a:solidFill>
                <a:srgbClr val="192E40"/>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65"/>
              <p:cNvSpPr txBox="1"/>
              <p:nvPr/>
            </p:nvSpPr>
            <p:spPr>
              <a:xfrm>
                <a:off x="3114480"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#cbd9e2</a:t>
                </a:r>
                <a:endParaRPr sz="1000">
                  <a:solidFill>
                    <a:schemeClr val="dk1"/>
                  </a:solidFill>
                </a:endParaRPr>
              </a:p>
            </p:txBody>
          </p:sp>
          <p:sp>
            <p:nvSpPr>
              <p:cNvPr id="2289" name="Google Shape;2289;p65"/>
              <p:cNvSpPr txBox="1"/>
              <p:nvPr/>
            </p:nvSpPr>
            <p:spPr>
              <a:xfrm>
                <a:off x="4176305"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#ebf3f8</a:t>
                </a:r>
                <a:endParaRPr sz="1000">
                  <a:solidFill>
                    <a:schemeClr val="dk1"/>
                  </a:solidFill>
                </a:endParaRPr>
              </a:p>
            </p:txBody>
          </p:sp>
          <p:sp>
            <p:nvSpPr>
              <p:cNvPr id="2290" name="Google Shape;2290;p65"/>
              <p:cNvSpPr txBox="1"/>
              <p:nvPr/>
            </p:nvSpPr>
            <p:spPr>
              <a:xfrm>
                <a:off x="5238130"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#ffc479</a:t>
                </a:r>
                <a:endParaRPr sz="1000">
                  <a:solidFill>
                    <a:schemeClr val="dk1"/>
                  </a:solidFill>
                </a:endParaRPr>
              </a:p>
            </p:txBody>
          </p:sp>
          <p:sp>
            <p:nvSpPr>
              <p:cNvPr id="2291" name="Google Shape;2291;p65"/>
              <p:cNvSpPr txBox="1"/>
              <p:nvPr/>
            </p:nvSpPr>
            <p:spPr>
              <a:xfrm>
                <a:off x="2052655"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#192e40</a:t>
                </a:r>
                <a:endParaRPr sz="1000">
                  <a:solidFill>
                    <a:srgbClr val="FFFFFF"/>
                  </a:solidFill>
                </a:endParaRPr>
              </a:p>
            </p:txBody>
          </p:sp>
        </p:grpSp>
        <p:grpSp>
          <p:nvGrpSpPr>
            <p:cNvPr id="2292" name="Google Shape;2292;p65"/>
            <p:cNvGrpSpPr/>
            <p:nvPr/>
          </p:nvGrpSpPr>
          <p:grpSpPr>
            <a:xfrm>
              <a:off x="6916277" y="3498875"/>
              <a:ext cx="791411" cy="754200"/>
              <a:chOff x="5238120" y="3498875"/>
              <a:chExt cx="791411" cy="754200"/>
            </a:xfrm>
          </p:grpSpPr>
          <p:sp>
            <p:nvSpPr>
              <p:cNvPr id="2293" name="Google Shape;2293;p65"/>
              <p:cNvSpPr/>
              <p:nvPr/>
            </p:nvSpPr>
            <p:spPr>
              <a:xfrm>
                <a:off x="5238120" y="3498875"/>
                <a:ext cx="791400" cy="754200"/>
              </a:xfrm>
              <a:prstGeom prst="roundRect">
                <a:avLst>
                  <a:gd name="adj" fmla="val 16667"/>
                </a:avLst>
              </a:prstGeom>
              <a:solidFill>
                <a:srgbClr val="FF917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65"/>
              <p:cNvSpPr txBox="1"/>
              <p:nvPr/>
            </p:nvSpPr>
            <p:spPr>
              <a:xfrm>
                <a:off x="5238130"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#ff9179</a:t>
                </a:r>
                <a:endParaRPr sz="1000">
                  <a:solidFill>
                    <a:srgbClr val="FFFFFF"/>
                  </a:solidFill>
                </a:endParaRPr>
              </a:p>
            </p:txBody>
          </p:sp>
        </p:gr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2298"/>
        <p:cNvGrpSpPr/>
        <p:nvPr/>
      </p:nvGrpSpPr>
      <p:grpSpPr>
        <a:xfrm>
          <a:off x="0" y="0"/>
          <a:ext cx="0" cy="0"/>
          <a:chOff x="0" y="0"/>
          <a:chExt cx="0" cy="0"/>
        </a:xfrm>
      </p:grpSpPr>
      <p:sp>
        <p:nvSpPr>
          <p:cNvPr id="2299" name="Google Shape;2299;p66"/>
          <p:cNvSpPr txBox="1">
            <a:spLocks noGrp="1"/>
          </p:cNvSpPr>
          <p:nvPr>
            <p:ph type="title" idx="4294967295"/>
          </p:nvPr>
        </p:nvSpPr>
        <p:spPr>
          <a:xfrm>
            <a:off x="1068100" y="666402"/>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Stories by Freepik</a:t>
            </a:r>
            <a:endParaRPr>
              <a:solidFill>
                <a:srgbClr val="FFFFFF"/>
              </a:solidFill>
              <a:latin typeface="Arial"/>
              <a:ea typeface="Arial"/>
              <a:cs typeface="Arial"/>
              <a:sym typeface="Arial"/>
            </a:endParaRPr>
          </a:p>
        </p:txBody>
      </p:sp>
      <p:sp>
        <p:nvSpPr>
          <p:cNvPr id="2300" name="Google Shape;2300;p66"/>
          <p:cNvSpPr txBox="1">
            <a:spLocks noGrp="1"/>
          </p:cNvSpPr>
          <p:nvPr>
            <p:ph type="body" idx="4294967295"/>
          </p:nvPr>
        </p:nvSpPr>
        <p:spPr>
          <a:xfrm>
            <a:off x="1252436" y="1169999"/>
            <a:ext cx="6630900" cy="318300"/>
          </a:xfrm>
          <a:prstGeom prst="rect">
            <a:avLst/>
          </a:prstGeom>
        </p:spPr>
        <p:txBody>
          <a:bodyPr spcFirstLastPara="1" wrap="square" lIns="91425" tIns="91425" rIns="91425" bIns="91425" anchor="t" anchorCtr="0">
            <a:noAutofit/>
          </a:bodyPr>
          <a:lstStyle/>
          <a:p>
            <a:pPr marL="0" marR="0" lvl="0" indent="0" algn="ctr" rtl="0">
              <a:lnSpc>
                <a:spcPct val="115000"/>
              </a:lnSpc>
              <a:spcBef>
                <a:spcPts val="0"/>
              </a:spcBef>
              <a:spcAft>
                <a:spcPts val="0"/>
              </a:spcAft>
              <a:buNone/>
            </a:pPr>
            <a:r>
              <a:rPr lang="en">
                <a:solidFill>
                  <a:srgbClr val="FFFFFF"/>
                </a:solidFill>
                <a:latin typeface="Arial"/>
                <a:ea typeface="Arial"/>
                <a:cs typeface="Arial"/>
                <a:sym typeface="Arial"/>
              </a:rPr>
              <a:t>Create your Story with our illustrated concepts. Choose the style you like the most, edit its colors, pick the background and layers you want to show and bring them to life with the animator panel! It will boost your presentation. Check out</a:t>
            </a:r>
            <a:r>
              <a:rPr lang="en">
                <a:solidFill>
                  <a:srgbClr val="869FB2"/>
                </a:solidFill>
                <a:latin typeface="Arial"/>
                <a:ea typeface="Arial"/>
                <a:cs typeface="Arial"/>
                <a:sym typeface="Arial"/>
              </a:rPr>
              <a:t> </a:t>
            </a:r>
            <a:r>
              <a:rPr lang="en">
                <a:solidFill>
                  <a:srgbClr val="869FB2"/>
                </a:solidFill>
                <a:uFill>
                  <a:noFill/>
                </a:uFill>
                <a:latin typeface="Arial"/>
                <a:ea typeface="Arial"/>
                <a:cs typeface="Arial"/>
                <a:sym typeface="Arial"/>
                <a:hlinkClick r:id="rId3">
                  <a:extLst>
                    <a:ext uri="{A12FA001-AC4F-418D-AE19-62706E023703}">
                      <ahyp:hlinkClr xmlns:ahyp="http://schemas.microsoft.com/office/drawing/2018/hyperlinkcolor" val="tx"/>
                    </a:ext>
                  </a:extLst>
                </a:hlinkClick>
              </a:rPr>
              <a:t>How it Works.</a:t>
            </a:r>
            <a:endParaRPr>
              <a:solidFill>
                <a:srgbClr val="869FB2"/>
              </a:solidFill>
              <a:latin typeface="Arial"/>
              <a:ea typeface="Arial"/>
              <a:cs typeface="Arial"/>
              <a:sym typeface="Arial"/>
            </a:endParaRPr>
          </a:p>
        </p:txBody>
      </p:sp>
      <p:pic>
        <p:nvPicPr>
          <p:cNvPr id="2301" name="Google Shape;2301;p66"/>
          <p:cNvPicPr preferRelativeResize="0"/>
          <p:nvPr/>
        </p:nvPicPr>
        <p:blipFill rotWithShape="1">
          <a:blip r:embed="rId4">
            <a:alphaModFix/>
          </a:blip>
          <a:srcRect t="16540" b="16547"/>
          <a:stretch/>
        </p:blipFill>
        <p:spPr>
          <a:xfrm>
            <a:off x="510820" y="2688639"/>
            <a:ext cx="1606719" cy="1075073"/>
          </a:xfrm>
          <a:prstGeom prst="rect">
            <a:avLst/>
          </a:prstGeom>
          <a:noFill/>
          <a:ln>
            <a:noFill/>
          </a:ln>
        </p:spPr>
      </p:pic>
      <p:sp>
        <p:nvSpPr>
          <p:cNvPr id="2302" name="Google Shape;2302;p66"/>
          <p:cNvSpPr txBox="1"/>
          <p:nvPr/>
        </p:nvSpPr>
        <p:spPr>
          <a:xfrm>
            <a:off x="678041"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5">
                  <a:extLst>
                    <a:ext uri="{A12FA001-AC4F-418D-AE19-62706E023703}">
                      <ahyp:hlinkClr xmlns:ahyp="http://schemas.microsoft.com/office/drawing/2018/hyperlinkcolor" val="tx"/>
                    </a:ext>
                  </a:extLst>
                </a:hlinkClick>
              </a:rPr>
              <a:t>Pana</a:t>
            </a:r>
            <a:endParaRPr>
              <a:solidFill>
                <a:srgbClr val="869FB2"/>
              </a:solidFill>
            </a:endParaRPr>
          </a:p>
        </p:txBody>
      </p:sp>
      <p:sp>
        <p:nvSpPr>
          <p:cNvPr id="2303" name="Google Shape;2303;p66"/>
          <p:cNvSpPr txBox="1"/>
          <p:nvPr/>
        </p:nvSpPr>
        <p:spPr>
          <a:xfrm>
            <a:off x="2289219"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6">
                  <a:extLst>
                    <a:ext uri="{A12FA001-AC4F-418D-AE19-62706E023703}">
                      <ahyp:hlinkClr xmlns:ahyp="http://schemas.microsoft.com/office/drawing/2018/hyperlinkcolor" val="tx"/>
                    </a:ext>
                  </a:extLst>
                </a:hlinkClick>
              </a:rPr>
              <a:t>Amico</a:t>
            </a:r>
            <a:endParaRPr>
              <a:solidFill>
                <a:srgbClr val="869FB2"/>
              </a:solidFill>
            </a:endParaRPr>
          </a:p>
        </p:txBody>
      </p:sp>
      <p:sp>
        <p:nvSpPr>
          <p:cNvPr id="2304" name="Google Shape;2304;p66"/>
          <p:cNvSpPr txBox="1"/>
          <p:nvPr/>
        </p:nvSpPr>
        <p:spPr>
          <a:xfrm>
            <a:off x="3900404"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7">
                  <a:extLst>
                    <a:ext uri="{A12FA001-AC4F-418D-AE19-62706E023703}">
                      <ahyp:hlinkClr xmlns:ahyp="http://schemas.microsoft.com/office/drawing/2018/hyperlinkcolor" val="tx"/>
                    </a:ext>
                  </a:extLst>
                </a:hlinkClick>
              </a:rPr>
              <a:t>Bro</a:t>
            </a:r>
            <a:endParaRPr>
              <a:solidFill>
                <a:srgbClr val="869FB2"/>
              </a:solidFill>
            </a:endParaRPr>
          </a:p>
        </p:txBody>
      </p:sp>
      <p:sp>
        <p:nvSpPr>
          <p:cNvPr id="2305" name="Google Shape;2305;p66"/>
          <p:cNvSpPr txBox="1"/>
          <p:nvPr/>
        </p:nvSpPr>
        <p:spPr>
          <a:xfrm>
            <a:off x="5511563"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8">
                  <a:extLst>
                    <a:ext uri="{A12FA001-AC4F-418D-AE19-62706E023703}">
                      <ahyp:hlinkClr xmlns:ahyp="http://schemas.microsoft.com/office/drawing/2018/hyperlinkcolor" val="tx"/>
                    </a:ext>
                  </a:extLst>
                </a:hlinkClick>
              </a:rPr>
              <a:t>Rafiki</a:t>
            </a:r>
            <a:endParaRPr>
              <a:solidFill>
                <a:srgbClr val="869FB2"/>
              </a:solidFill>
            </a:endParaRPr>
          </a:p>
        </p:txBody>
      </p:sp>
      <p:pic>
        <p:nvPicPr>
          <p:cNvPr id="2306" name="Google Shape;2306;p66"/>
          <p:cNvPicPr preferRelativeResize="0"/>
          <p:nvPr/>
        </p:nvPicPr>
        <p:blipFill rotWithShape="1">
          <a:blip r:embed="rId9">
            <a:alphaModFix/>
          </a:blip>
          <a:srcRect/>
          <a:stretch/>
        </p:blipFill>
        <p:spPr>
          <a:xfrm>
            <a:off x="2255077" y="2410850"/>
            <a:ext cx="1340595" cy="1340603"/>
          </a:xfrm>
          <a:prstGeom prst="rect">
            <a:avLst/>
          </a:prstGeom>
          <a:noFill/>
          <a:ln>
            <a:noFill/>
          </a:ln>
        </p:spPr>
      </p:pic>
      <p:pic>
        <p:nvPicPr>
          <p:cNvPr id="2307" name="Google Shape;2307;p66"/>
          <p:cNvPicPr preferRelativeResize="0"/>
          <p:nvPr/>
        </p:nvPicPr>
        <p:blipFill rotWithShape="1">
          <a:blip r:embed="rId10">
            <a:alphaModFix/>
          </a:blip>
          <a:srcRect l="4194" t="11228" r="4213" b="8854"/>
          <a:stretch/>
        </p:blipFill>
        <p:spPr>
          <a:xfrm>
            <a:off x="3774275" y="2532512"/>
            <a:ext cx="1448304" cy="1263588"/>
          </a:xfrm>
          <a:prstGeom prst="rect">
            <a:avLst/>
          </a:prstGeom>
          <a:noFill/>
          <a:ln>
            <a:noFill/>
          </a:ln>
        </p:spPr>
      </p:pic>
      <p:pic>
        <p:nvPicPr>
          <p:cNvPr id="2308" name="Google Shape;2308;p66"/>
          <p:cNvPicPr preferRelativeResize="0"/>
          <p:nvPr/>
        </p:nvPicPr>
        <p:blipFill rotWithShape="1">
          <a:blip r:embed="rId11">
            <a:alphaModFix/>
          </a:blip>
          <a:srcRect t="6567" b="11945"/>
          <a:stretch/>
        </p:blipFill>
        <p:spPr>
          <a:xfrm>
            <a:off x="5347337" y="2581527"/>
            <a:ext cx="1448284" cy="1180164"/>
          </a:xfrm>
          <a:prstGeom prst="rect">
            <a:avLst/>
          </a:prstGeom>
          <a:noFill/>
          <a:ln>
            <a:noFill/>
          </a:ln>
        </p:spPr>
      </p:pic>
      <p:pic>
        <p:nvPicPr>
          <p:cNvPr id="2309" name="Google Shape;2309;p66"/>
          <p:cNvPicPr preferRelativeResize="0"/>
          <p:nvPr/>
        </p:nvPicPr>
        <p:blipFill rotWithShape="1">
          <a:blip r:embed="rId12">
            <a:alphaModFix/>
          </a:blip>
          <a:srcRect t="11708" b="17967"/>
          <a:stretch/>
        </p:blipFill>
        <p:spPr>
          <a:xfrm>
            <a:off x="6836257" y="2523903"/>
            <a:ext cx="1796923" cy="1263600"/>
          </a:xfrm>
          <a:prstGeom prst="rect">
            <a:avLst/>
          </a:prstGeom>
          <a:noFill/>
          <a:ln>
            <a:noFill/>
          </a:ln>
        </p:spPr>
      </p:pic>
      <p:sp>
        <p:nvSpPr>
          <p:cNvPr id="2310" name="Google Shape;2310;p66"/>
          <p:cNvSpPr txBox="1"/>
          <p:nvPr/>
        </p:nvSpPr>
        <p:spPr>
          <a:xfrm>
            <a:off x="7122738"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13">
                  <a:extLst>
                    <a:ext uri="{A12FA001-AC4F-418D-AE19-62706E023703}">
                      <ahyp:hlinkClr xmlns:ahyp="http://schemas.microsoft.com/office/drawing/2018/hyperlinkcolor" val="tx"/>
                    </a:ext>
                  </a:extLst>
                </a:hlinkClick>
              </a:rPr>
              <a:t>Cuate</a:t>
            </a:r>
            <a:endParaRPr>
              <a:solidFill>
                <a:srgbClr val="869FB2"/>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2314"/>
        <p:cNvGrpSpPr/>
        <p:nvPr/>
      </p:nvGrpSpPr>
      <p:grpSpPr>
        <a:xfrm>
          <a:off x="0" y="0"/>
          <a:ext cx="0" cy="0"/>
          <a:chOff x="0" y="0"/>
          <a:chExt cx="0" cy="0"/>
        </a:xfrm>
      </p:grpSpPr>
      <p:sp>
        <p:nvSpPr>
          <p:cNvPr id="2315" name="Google Shape;2315;p67"/>
          <p:cNvSpPr txBox="1"/>
          <p:nvPr/>
        </p:nvSpPr>
        <p:spPr>
          <a:xfrm>
            <a:off x="1068100" y="1534076"/>
            <a:ext cx="7047300" cy="4824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100">
                <a:solidFill>
                  <a:srgbClr val="FFFFFF"/>
                </a:solidFill>
              </a:rPr>
              <a:t>You can easily</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resources without losing quality. To</a:t>
            </a:r>
            <a:r>
              <a:rPr lang="en" sz="1100">
                <a:solidFill>
                  <a:srgbClr val="435D74"/>
                </a:solidFill>
              </a:rPr>
              <a:t> </a:t>
            </a:r>
            <a:r>
              <a:rPr lang="en" sz="1100">
                <a:solidFill>
                  <a:srgbClr val="869FB2"/>
                </a:solidFill>
              </a:rPr>
              <a:t>change the color</a:t>
            </a:r>
            <a:r>
              <a:rPr lang="en" sz="1100">
                <a:solidFill>
                  <a:srgbClr val="FFFFFF"/>
                </a:solidFill>
              </a:rPr>
              <a:t>, just ungroup the resource and click on the object you want to change. Then, click on the paint bucket and select the color you want. Group the resource again when you’re done. You can also look for more </a:t>
            </a:r>
            <a:r>
              <a:rPr lang="en" sz="1100">
                <a:solidFill>
                  <a:srgbClr val="869FB2"/>
                </a:solidFill>
                <a:uFill>
                  <a:noFill/>
                </a:uFill>
                <a:hlinkClick r:id="rId3">
                  <a:extLst>
                    <a:ext uri="{A12FA001-AC4F-418D-AE19-62706E023703}">
                      <ahyp:hlinkClr xmlns:ahyp="http://schemas.microsoft.com/office/drawing/2018/hyperlinkcolor" val="tx"/>
                    </a:ext>
                  </a:extLst>
                </a:hlinkClick>
              </a:rPr>
              <a:t>infographics</a:t>
            </a:r>
            <a:r>
              <a:rPr lang="en" sz="1100">
                <a:solidFill>
                  <a:srgbClr val="FFFFFF"/>
                </a:solidFill>
              </a:rPr>
              <a:t> on Slidesgo.</a:t>
            </a:r>
            <a:endParaRPr sz="1100">
              <a:solidFill>
                <a:srgbClr val="FFFFFF"/>
              </a:solidFill>
            </a:endParaRPr>
          </a:p>
        </p:txBody>
      </p:sp>
      <p:grpSp>
        <p:nvGrpSpPr>
          <p:cNvPr id="2316" name="Google Shape;2316;p67"/>
          <p:cNvGrpSpPr/>
          <p:nvPr/>
        </p:nvGrpSpPr>
        <p:grpSpPr>
          <a:xfrm>
            <a:off x="5156078" y="3085736"/>
            <a:ext cx="474294" cy="551291"/>
            <a:chOff x="4727025" y="1332775"/>
            <a:chExt cx="59900" cy="69625"/>
          </a:xfrm>
        </p:grpSpPr>
        <p:sp>
          <p:nvSpPr>
            <p:cNvPr id="2317" name="Google Shape;2317;p67"/>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67"/>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19" name="Google Shape;2319;p67"/>
          <p:cNvGrpSpPr/>
          <p:nvPr/>
        </p:nvGrpSpPr>
        <p:grpSpPr>
          <a:xfrm>
            <a:off x="5769734" y="2314340"/>
            <a:ext cx="555653" cy="557031"/>
            <a:chOff x="4820425" y="1329900"/>
            <a:chExt cx="70175" cy="70350"/>
          </a:xfrm>
        </p:grpSpPr>
        <p:sp>
          <p:nvSpPr>
            <p:cNvPr id="2320" name="Google Shape;2320;p67"/>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67"/>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67"/>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67"/>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24" name="Google Shape;2324;p67"/>
          <p:cNvGrpSpPr/>
          <p:nvPr/>
        </p:nvGrpSpPr>
        <p:grpSpPr>
          <a:xfrm>
            <a:off x="6396103" y="2318845"/>
            <a:ext cx="582574" cy="533871"/>
            <a:chOff x="4903200" y="1331525"/>
            <a:chExt cx="73575" cy="67425"/>
          </a:xfrm>
        </p:grpSpPr>
        <p:sp>
          <p:nvSpPr>
            <p:cNvPr id="2325" name="Google Shape;2325;p67"/>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67"/>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27" name="Google Shape;2327;p67"/>
          <p:cNvGrpSpPr/>
          <p:nvPr/>
        </p:nvGrpSpPr>
        <p:grpSpPr>
          <a:xfrm>
            <a:off x="5755581" y="3078709"/>
            <a:ext cx="583960" cy="565345"/>
            <a:chOff x="4815575" y="1416800"/>
            <a:chExt cx="73750" cy="71400"/>
          </a:xfrm>
        </p:grpSpPr>
        <p:sp>
          <p:nvSpPr>
            <p:cNvPr id="2328" name="Google Shape;2328;p67"/>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67"/>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67"/>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31" name="Google Shape;2331;p67"/>
          <p:cNvGrpSpPr/>
          <p:nvPr/>
        </p:nvGrpSpPr>
        <p:grpSpPr>
          <a:xfrm>
            <a:off x="6390362" y="3108896"/>
            <a:ext cx="589898" cy="504970"/>
            <a:chOff x="4902475" y="1418875"/>
            <a:chExt cx="74500" cy="63775"/>
          </a:xfrm>
        </p:grpSpPr>
        <p:sp>
          <p:nvSpPr>
            <p:cNvPr id="2332" name="Google Shape;2332;p67"/>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67"/>
            <p:cNvSpPr/>
            <p:nvPr/>
          </p:nvSpPr>
          <p:spPr>
            <a:xfrm>
              <a:off x="4916350"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34" name="Google Shape;2334;p67"/>
          <p:cNvGrpSpPr/>
          <p:nvPr/>
        </p:nvGrpSpPr>
        <p:grpSpPr>
          <a:xfrm>
            <a:off x="5765577" y="3826000"/>
            <a:ext cx="563967" cy="567127"/>
            <a:chOff x="4818100" y="1507675"/>
            <a:chExt cx="71225" cy="71625"/>
          </a:xfrm>
        </p:grpSpPr>
        <p:sp>
          <p:nvSpPr>
            <p:cNvPr id="2335" name="Google Shape;2335;p67"/>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67"/>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67"/>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67"/>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39" name="Google Shape;2339;p67"/>
          <p:cNvGrpSpPr/>
          <p:nvPr/>
        </p:nvGrpSpPr>
        <p:grpSpPr>
          <a:xfrm>
            <a:off x="5079075" y="3829461"/>
            <a:ext cx="628301" cy="588505"/>
            <a:chOff x="4721450" y="1509475"/>
            <a:chExt cx="79350" cy="74325"/>
          </a:xfrm>
        </p:grpSpPr>
        <p:sp>
          <p:nvSpPr>
            <p:cNvPr id="2340" name="Google Shape;2340;p67"/>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67"/>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67"/>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67"/>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44" name="Google Shape;2344;p67"/>
          <p:cNvGrpSpPr/>
          <p:nvPr/>
        </p:nvGrpSpPr>
        <p:grpSpPr>
          <a:xfrm>
            <a:off x="6424608" y="3814027"/>
            <a:ext cx="557038" cy="562772"/>
            <a:chOff x="4906800" y="1507500"/>
            <a:chExt cx="70350" cy="71075"/>
          </a:xfrm>
        </p:grpSpPr>
        <p:sp>
          <p:nvSpPr>
            <p:cNvPr id="2345" name="Google Shape;2345;p67"/>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67"/>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67"/>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67"/>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67"/>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50" name="Google Shape;2350;p67"/>
          <p:cNvGrpSpPr/>
          <p:nvPr/>
        </p:nvGrpSpPr>
        <p:grpSpPr>
          <a:xfrm>
            <a:off x="4462216" y="2340963"/>
            <a:ext cx="517934" cy="517934"/>
            <a:chOff x="3736598" y="2170606"/>
            <a:chExt cx="404889" cy="404889"/>
          </a:xfrm>
        </p:grpSpPr>
        <p:sp>
          <p:nvSpPr>
            <p:cNvPr id="2351" name="Google Shape;2351;p67"/>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noFill/>
            <a:ln w="9525" cap="flat" cmpd="sng">
              <a:solidFill>
                <a:srgbClr val="F8FAF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67"/>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67"/>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67"/>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55" name="Google Shape;2355;p67"/>
          <p:cNvGrpSpPr/>
          <p:nvPr/>
        </p:nvGrpSpPr>
        <p:grpSpPr>
          <a:xfrm>
            <a:off x="3729277" y="2341061"/>
            <a:ext cx="586986" cy="517740"/>
            <a:chOff x="3161917" y="2170682"/>
            <a:chExt cx="458870" cy="404737"/>
          </a:xfrm>
        </p:grpSpPr>
        <p:sp>
          <p:nvSpPr>
            <p:cNvPr id="2356" name="Google Shape;2356;p67"/>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67"/>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noFill/>
            <a:ln w="9525" cap="flat" cmpd="sng">
              <a:solidFill>
                <a:srgbClr val="F8FAF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67"/>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59" name="Google Shape;2359;p67"/>
          <p:cNvGrpSpPr/>
          <p:nvPr/>
        </p:nvGrpSpPr>
        <p:grpSpPr>
          <a:xfrm>
            <a:off x="3752299" y="3102400"/>
            <a:ext cx="540943" cy="517963"/>
            <a:chOff x="3179914" y="2889488"/>
            <a:chExt cx="422876" cy="404911"/>
          </a:xfrm>
        </p:grpSpPr>
        <p:sp>
          <p:nvSpPr>
            <p:cNvPr id="2360" name="Google Shape;2360;p67"/>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67"/>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67"/>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noFill/>
            <a:ln w="9525" cap="flat" cmpd="sng">
              <a:solidFill>
                <a:srgbClr val="F8FAF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67"/>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67"/>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67"/>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66" name="Google Shape;2366;p67"/>
          <p:cNvGrpSpPr/>
          <p:nvPr/>
        </p:nvGrpSpPr>
        <p:grpSpPr>
          <a:xfrm>
            <a:off x="4453093" y="3102358"/>
            <a:ext cx="536180" cy="518047"/>
            <a:chOff x="3729467" y="2889422"/>
            <a:chExt cx="419153" cy="404977"/>
          </a:xfrm>
        </p:grpSpPr>
        <p:sp>
          <p:nvSpPr>
            <p:cNvPr id="2367" name="Google Shape;2367;p67"/>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67"/>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67"/>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67"/>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noFill/>
            <a:ln w="9525" cap="flat" cmpd="sng">
              <a:solidFill>
                <a:srgbClr val="F8FAF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67"/>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67"/>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67"/>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74" name="Google Shape;2374;p67"/>
          <p:cNvGrpSpPr/>
          <p:nvPr/>
        </p:nvGrpSpPr>
        <p:grpSpPr>
          <a:xfrm>
            <a:off x="1990126" y="3445787"/>
            <a:ext cx="965351" cy="134611"/>
            <a:chOff x="4411970" y="2962952"/>
            <a:chExt cx="706544" cy="104212"/>
          </a:xfrm>
        </p:grpSpPr>
        <p:sp>
          <p:nvSpPr>
            <p:cNvPr id="2375" name="Google Shape;2375;p67"/>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67"/>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67"/>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67"/>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79" name="Google Shape;2379;p67"/>
          <p:cNvGrpSpPr/>
          <p:nvPr/>
        </p:nvGrpSpPr>
        <p:grpSpPr>
          <a:xfrm>
            <a:off x="1990126" y="3041077"/>
            <a:ext cx="960158" cy="289172"/>
            <a:chOff x="4411970" y="2726085"/>
            <a:chExt cx="643107" cy="193659"/>
          </a:xfrm>
        </p:grpSpPr>
        <p:sp>
          <p:nvSpPr>
            <p:cNvPr id="2380" name="Google Shape;2380;p67"/>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67"/>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67"/>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83" name="Google Shape;2383;p67"/>
          <p:cNvGrpSpPr/>
          <p:nvPr/>
        </p:nvGrpSpPr>
        <p:grpSpPr>
          <a:xfrm>
            <a:off x="998624" y="3295400"/>
            <a:ext cx="811503" cy="252584"/>
            <a:chOff x="4411970" y="4340222"/>
            <a:chExt cx="779467" cy="242683"/>
          </a:xfrm>
        </p:grpSpPr>
        <p:sp>
          <p:nvSpPr>
            <p:cNvPr id="2384" name="Google Shape;2384;p67"/>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noFill/>
            <a:ln w="9525" cap="flat" cmpd="sng">
              <a:solidFill>
                <a:srgbClr val="7994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67"/>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67"/>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noFill/>
            <a:ln w="9525" cap="flat" cmpd="sng">
              <a:solidFill>
                <a:srgbClr val="7994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87" name="Google Shape;2387;p67"/>
          <p:cNvGrpSpPr/>
          <p:nvPr/>
        </p:nvGrpSpPr>
        <p:grpSpPr>
          <a:xfrm>
            <a:off x="1990126" y="2709308"/>
            <a:ext cx="965160" cy="216230"/>
            <a:chOff x="4411970" y="2468674"/>
            <a:chExt cx="747317" cy="167425"/>
          </a:xfrm>
        </p:grpSpPr>
        <p:sp>
          <p:nvSpPr>
            <p:cNvPr id="2388" name="Google Shape;2388;p67"/>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67"/>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90" name="Google Shape;2390;p67"/>
          <p:cNvSpPr/>
          <p:nvPr/>
        </p:nvSpPr>
        <p:spPr>
          <a:xfrm>
            <a:off x="996874" y="3014089"/>
            <a:ext cx="810618" cy="19298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no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91" name="Google Shape;2391;p67"/>
          <p:cNvGrpSpPr/>
          <p:nvPr/>
        </p:nvGrpSpPr>
        <p:grpSpPr>
          <a:xfrm>
            <a:off x="997692" y="2334687"/>
            <a:ext cx="1959041" cy="208784"/>
            <a:chOff x="6336019" y="3733725"/>
            <a:chExt cx="2566206" cy="351310"/>
          </a:xfrm>
        </p:grpSpPr>
        <p:sp>
          <p:nvSpPr>
            <p:cNvPr id="2392" name="Google Shape;2392;p67"/>
            <p:cNvSpPr/>
            <p:nvPr/>
          </p:nvSpPr>
          <p:spPr>
            <a:xfrm>
              <a:off x="6336019" y="3733735"/>
              <a:ext cx="1881300" cy="351300"/>
            </a:xfrm>
            <a:prstGeom prst="homePlate">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67"/>
            <p:cNvSpPr/>
            <p:nvPr/>
          </p:nvSpPr>
          <p:spPr>
            <a:xfrm>
              <a:off x="8098525" y="3733725"/>
              <a:ext cx="346500" cy="351300"/>
            </a:xfrm>
            <a:prstGeom prst="chevron">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67"/>
            <p:cNvSpPr/>
            <p:nvPr/>
          </p:nvSpPr>
          <p:spPr>
            <a:xfrm>
              <a:off x="8327125" y="3733725"/>
              <a:ext cx="346500" cy="351300"/>
            </a:xfrm>
            <a:prstGeom prst="chevron">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67"/>
            <p:cNvSpPr/>
            <p:nvPr/>
          </p:nvSpPr>
          <p:spPr>
            <a:xfrm>
              <a:off x="8555725" y="3733725"/>
              <a:ext cx="346500" cy="351300"/>
            </a:xfrm>
            <a:prstGeom prst="chevron">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96" name="Google Shape;2396;p67"/>
          <p:cNvGrpSpPr/>
          <p:nvPr/>
        </p:nvGrpSpPr>
        <p:grpSpPr>
          <a:xfrm>
            <a:off x="1990126" y="3950602"/>
            <a:ext cx="946551" cy="153200"/>
            <a:chOff x="4404545" y="3301592"/>
            <a:chExt cx="782403" cy="129272"/>
          </a:xfrm>
        </p:grpSpPr>
        <p:sp>
          <p:nvSpPr>
            <p:cNvPr id="2397" name="Google Shape;2397;p67"/>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67"/>
            <p:cNvSpPr/>
            <p:nvPr/>
          </p:nvSpPr>
          <p:spPr>
            <a:xfrm>
              <a:off x="4420869" y="3318308"/>
              <a:ext cx="92621" cy="9585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99" name="Google Shape;2399;p67"/>
          <p:cNvGrpSpPr/>
          <p:nvPr/>
        </p:nvGrpSpPr>
        <p:grpSpPr>
          <a:xfrm>
            <a:off x="1990126" y="3695937"/>
            <a:ext cx="962257" cy="139127"/>
            <a:chOff x="4411970" y="3131459"/>
            <a:chExt cx="710520" cy="117397"/>
          </a:xfrm>
        </p:grpSpPr>
        <p:sp>
          <p:nvSpPr>
            <p:cNvPr id="2400" name="Google Shape;2400;p67"/>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67"/>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02" name="Google Shape;2402;p67" descr="Timeline background shape"/>
          <p:cNvSpPr/>
          <p:nvPr/>
        </p:nvSpPr>
        <p:spPr>
          <a:xfrm>
            <a:off x="1990126" y="4219341"/>
            <a:ext cx="960300" cy="153000"/>
          </a:xfrm>
          <a:prstGeom prst="homePlate">
            <a:avLst>
              <a:gd name="adj" fmla="val 50000"/>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03" name="Google Shape;2403;p67"/>
          <p:cNvGrpSpPr/>
          <p:nvPr/>
        </p:nvGrpSpPr>
        <p:grpSpPr>
          <a:xfrm>
            <a:off x="990271" y="3621603"/>
            <a:ext cx="823838" cy="458988"/>
            <a:chOff x="4411970" y="1801825"/>
            <a:chExt cx="734586" cy="409262"/>
          </a:xfrm>
        </p:grpSpPr>
        <p:sp>
          <p:nvSpPr>
            <p:cNvPr id="2404" name="Google Shape;2404;p67"/>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noFill/>
            <a:ln w="9525" cap="flat" cmpd="sng">
              <a:solidFill>
                <a:srgbClr val="B3C3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67"/>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06" name="Google Shape;2406;p67"/>
          <p:cNvGrpSpPr/>
          <p:nvPr/>
        </p:nvGrpSpPr>
        <p:grpSpPr>
          <a:xfrm>
            <a:off x="3095243" y="2339173"/>
            <a:ext cx="521514" cy="521514"/>
            <a:chOff x="5681300" y="2527788"/>
            <a:chExt cx="805800" cy="805800"/>
          </a:xfrm>
        </p:grpSpPr>
        <p:sp>
          <p:nvSpPr>
            <p:cNvPr id="2407" name="Google Shape;2407;p67"/>
            <p:cNvSpPr/>
            <p:nvPr/>
          </p:nvSpPr>
          <p:spPr>
            <a:xfrm>
              <a:off x="5681300" y="2527788"/>
              <a:ext cx="805800" cy="805800"/>
            </a:xfrm>
            <a:prstGeom prst="ellipse">
              <a:avLst/>
            </a:pr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67"/>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09" name="Google Shape;2409;p67"/>
          <p:cNvGrpSpPr/>
          <p:nvPr/>
        </p:nvGrpSpPr>
        <p:grpSpPr>
          <a:xfrm>
            <a:off x="3089483" y="3094865"/>
            <a:ext cx="533033" cy="533033"/>
            <a:chOff x="4049800" y="640400"/>
            <a:chExt cx="858900" cy="858900"/>
          </a:xfrm>
        </p:grpSpPr>
        <p:sp>
          <p:nvSpPr>
            <p:cNvPr id="2410" name="Google Shape;2410;p67"/>
            <p:cNvSpPr/>
            <p:nvPr/>
          </p:nvSpPr>
          <p:spPr>
            <a:xfrm>
              <a:off x="4049800" y="640400"/>
              <a:ext cx="858900" cy="858900"/>
            </a:xfrm>
            <a:prstGeom prst="donut">
              <a:avLst>
                <a:gd name="adj" fmla="val 25000"/>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67"/>
            <p:cNvSpPr/>
            <p:nvPr/>
          </p:nvSpPr>
          <p:spPr>
            <a:xfrm>
              <a:off x="4049800" y="640400"/>
              <a:ext cx="858900" cy="858900"/>
            </a:xfrm>
            <a:prstGeom prst="blockArc">
              <a:avLst>
                <a:gd name="adj1" fmla="val 7914150"/>
                <a:gd name="adj2" fmla="val 0"/>
                <a:gd name="adj3" fmla="val 25000"/>
              </a:avLst>
            </a:prstGeom>
            <a:solidFill>
              <a:srgbClr val="667E92"/>
            </a:solid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12" name="Google Shape;2412;p67"/>
          <p:cNvGrpSpPr/>
          <p:nvPr/>
        </p:nvGrpSpPr>
        <p:grpSpPr>
          <a:xfrm>
            <a:off x="3014966" y="3772543"/>
            <a:ext cx="682068" cy="682068"/>
            <a:chOff x="5080188" y="927900"/>
            <a:chExt cx="961200" cy="961200"/>
          </a:xfrm>
        </p:grpSpPr>
        <p:sp>
          <p:nvSpPr>
            <p:cNvPr id="2413" name="Google Shape;2413;p67"/>
            <p:cNvSpPr/>
            <p:nvPr/>
          </p:nvSpPr>
          <p:spPr>
            <a:xfrm>
              <a:off x="5201900" y="1050116"/>
              <a:ext cx="716700" cy="716700"/>
            </a:xfrm>
            <a:prstGeom prst="donut">
              <a:avLst>
                <a:gd name="adj" fmla="val 4716"/>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67"/>
            <p:cNvSpPr/>
            <p:nvPr/>
          </p:nvSpPr>
          <p:spPr>
            <a:xfrm>
              <a:off x="5269594" y="1117818"/>
              <a:ext cx="581100" cy="581100"/>
            </a:xfrm>
            <a:prstGeom prst="donut">
              <a:avLst>
                <a:gd name="adj" fmla="val 5814"/>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67"/>
            <p:cNvSpPr/>
            <p:nvPr/>
          </p:nvSpPr>
          <p:spPr>
            <a:xfrm>
              <a:off x="5339279" y="1187526"/>
              <a:ext cx="441900" cy="441600"/>
            </a:xfrm>
            <a:prstGeom prst="donut">
              <a:avLst>
                <a:gd name="adj" fmla="val 7648"/>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67"/>
            <p:cNvSpPr/>
            <p:nvPr/>
          </p:nvSpPr>
          <p:spPr>
            <a:xfrm>
              <a:off x="5414892" y="1263155"/>
              <a:ext cx="290700" cy="290700"/>
            </a:xfrm>
            <a:prstGeom prst="donut">
              <a:avLst>
                <a:gd name="adj" fmla="val 10182"/>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67"/>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67"/>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67"/>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67"/>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21" name="Google Shape;2421;p67"/>
          <p:cNvGrpSpPr/>
          <p:nvPr/>
        </p:nvGrpSpPr>
        <p:grpSpPr>
          <a:xfrm>
            <a:off x="4478465" y="3869234"/>
            <a:ext cx="505650" cy="504006"/>
            <a:chOff x="6039282" y="1042577"/>
            <a:chExt cx="734315" cy="731929"/>
          </a:xfrm>
        </p:grpSpPr>
        <p:sp>
          <p:nvSpPr>
            <p:cNvPr id="2422" name="Google Shape;2422;p67"/>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67"/>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67"/>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67"/>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67"/>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67"/>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67"/>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67"/>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67"/>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67"/>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67"/>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67"/>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67"/>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67"/>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67"/>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67"/>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67"/>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67"/>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67"/>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67"/>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67"/>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43" name="Google Shape;2443;p67"/>
          <p:cNvGrpSpPr/>
          <p:nvPr/>
        </p:nvGrpSpPr>
        <p:grpSpPr>
          <a:xfrm>
            <a:off x="5091067" y="2298862"/>
            <a:ext cx="567744" cy="602136"/>
            <a:chOff x="1825800" y="1651625"/>
            <a:chExt cx="539989" cy="571775"/>
          </a:xfrm>
        </p:grpSpPr>
        <p:sp>
          <p:nvSpPr>
            <p:cNvPr id="2444" name="Google Shape;2444;p67"/>
            <p:cNvSpPr/>
            <p:nvPr/>
          </p:nvSpPr>
          <p:spPr>
            <a:xfrm>
              <a:off x="2093189"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67"/>
            <p:cNvSpPr/>
            <p:nvPr/>
          </p:nvSpPr>
          <p:spPr>
            <a:xfrm>
              <a:off x="1825800" y="196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no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67"/>
            <p:cNvSpPr/>
            <p:nvPr/>
          </p:nvSpPr>
          <p:spPr>
            <a:xfrm>
              <a:off x="2093189" y="196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67"/>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48" name="Google Shape;2448;p67"/>
          <p:cNvGrpSpPr/>
          <p:nvPr/>
        </p:nvGrpSpPr>
        <p:grpSpPr>
          <a:xfrm>
            <a:off x="3765995" y="3855579"/>
            <a:ext cx="508123" cy="507955"/>
            <a:chOff x="1897577" y="2802432"/>
            <a:chExt cx="492176" cy="492014"/>
          </a:xfrm>
        </p:grpSpPr>
        <p:sp>
          <p:nvSpPr>
            <p:cNvPr id="2449" name="Google Shape;2449;p67"/>
            <p:cNvSpPr/>
            <p:nvPr/>
          </p:nvSpPr>
          <p:spPr>
            <a:xfrm>
              <a:off x="2067309" y="2802432"/>
              <a:ext cx="152163" cy="136326"/>
            </a:xfrm>
            <a:custGeom>
              <a:avLst/>
              <a:gdLst/>
              <a:ahLst/>
              <a:cxnLst/>
              <a:rect l="l" t="t" r="r" b="b"/>
              <a:pathLst>
                <a:path w="9435" h="8453" extrusionOk="0">
                  <a:moveTo>
                    <a:pt x="4727" y="1"/>
                  </a:moveTo>
                  <a:cubicBezTo>
                    <a:pt x="3131" y="1"/>
                    <a:pt x="1537" y="250"/>
                    <a:pt x="0" y="751"/>
                  </a:cubicBezTo>
                  <a:lnTo>
                    <a:pt x="2502" y="8452"/>
                  </a:lnTo>
                  <a:cubicBezTo>
                    <a:pt x="3225" y="8211"/>
                    <a:pt x="3983" y="8097"/>
                    <a:pt x="4740" y="8097"/>
                  </a:cubicBezTo>
                  <a:cubicBezTo>
                    <a:pt x="5486" y="8097"/>
                    <a:pt x="6221" y="8211"/>
                    <a:pt x="6932" y="8441"/>
                  </a:cubicBezTo>
                  <a:lnTo>
                    <a:pt x="9434" y="740"/>
                  </a:lnTo>
                  <a:cubicBezTo>
                    <a:pt x="7901" y="248"/>
                    <a:pt x="6313" y="1"/>
                    <a:pt x="4727"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67"/>
            <p:cNvSpPr/>
            <p:nvPr/>
          </p:nvSpPr>
          <p:spPr>
            <a:xfrm>
              <a:off x="2179099" y="2814350"/>
              <a:ext cx="163452" cy="166049"/>
            </a:xfrm>
            <a:custGeom>
              <a:avLst/>
              <a:gdLst/>
              <a:ahLst/>
              <a:cxnLst/>
              <a:rect l="l" t="t" r="r" b="b"/>
              <a:pathLst>
                <a:path w="10135" h="10296" extrusionOk="0">
                  <a:moveTo>
                    <a:pt x="2491" y="1"/>
                  </a:moveTo>
                  <a:lnTo>
                    <a:pt x="0" y="7702"/>
                  </a:lnTo>
                  <a:cubicBezTo>
                    <a:pt x="1435" y="8161"/>
                    <a:pt x="2686" y="9079"/>
                    <a:pt x="3581" y="10296"/>
                  </a:cubicBezTo>
                  <a:lnTo>
                    <a:pt x="10135" y="5533"/>
                  </a:lnTo>
                  <a:cubicBezTo>
                    <a:pt x="8230" y="2927"/>
                    <a:pt x="5555" y="988"/>
                    <a:pt x="2491"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67"/>
            <p:cNvSpPr/>
            <p:nvPr/>
          </p:nvSpPr>
          <p:spPr>
            <a:xfrm>
              <a:off x="2236848" y="3048492"/>
              <a:ext cx="152905" cy="144760"/>
            </a:xfrm>
            <a:custGeom>
              <a:avLst/>
              <a:gdLst/>
              <a:ahLst/>
              <a:cxnLst/>
              <a:rect l="l" t="t" r="r" b="b"/>
              <a:pathLst>
                <a:path w="9481" h="8976" extrusionOk="0">
                  <a:moveTo>
                    <a:pt x="1377" y="0"/>
                  </a:moveTo>
                  <a:cubicBezTo>
                    <a:pt x="1377" y="1515"/>
                    <a:pt x="895" y="2996"/>
                    <a:pt x="0" y="4212"/>
                  </a:cubicBezTo>
                  <a:lnTo>
                    <a:pt x="6554" y="8976"/>
                  </a:lnTo>
                  <a:cubicBezTo>
                    <a:pt x="8459" y="6370"/>
                    <a:pt x="9480" y="3225"/>
                    <a:pt x="9480"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67"/>
            <p:cNvSpPr/>
            <p:nvPr/>
          </p:nvSpPr>
          <p:spPr>
            <a:xfrm>
              <a:off x="1944586" y="2814543"/>
              <a:ext cx="163097" cy="166226"/>
            </a:xfrm>
            <a:custGeom>
              <a:avLst/>
              <a:gdLst/>
              <a:ahLst/>
              <a:cxnLst/>
              <a:rect l="l" t="t" r="r" b="b"/>
              <a:pathLst>
                <a:path w="10113" h="10307" extrusionOk="0">
                  <a:moveTo>
                    <a:pt x="7610" y="0"/>
                  </a:moveTo>
                  <a:cubicBezTo>
                    <a:pt x="4557" y="999"/>
                    <a:pt x="1883" y="2938"/>
                    <a:pt x="1" y="5544"/>
                  </a:cubicBezTo>
                  <a:lnTo>
                    <a:pt x="6554" y="10307"/>
                  </a:lnTo>
                  <a:cubicBezTo>
                    <a:pt x="7438" y="9090"/>
                    <a:pt x="8677" y="8172"/>
                    <a:pt x="10112" y="7701"/>
                  </a:cubicBezTo>
                  <a:lnTo>
                    <a:pt x="761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67"/>
            <p:cNvSpPr/>
            <p:nvPr/>
          </p:nvSpPr>
          <p:spPr>
            <a:xfrm>
              <a:off x="2236848" y="2903562"/>
              <a:ext cx="152905" cy="144954"/>
            </a:xfrm>
            <a:custGeom>
              <a:avLst/>
              <a:gdLst/>
              <a:ahLst/>
              <a:cxnLst/>
              <a:rect l="l" t="t" r="r" b="b"/>
              <a:pathLst>
                <a:path w="9481" h="8988" extrusionOk="0">
                  <a:moveTo>
                    <a:pt x="6554" y="1"/>
                  </a:moveTo>
                  <a:lnTo>
                    <a:pt x="0" y="4764"/>
                  </a:lnTo>
                  <a:cubicBezTo>
                    <a:pt x="895" y="5992"/>
                    <a:pt x="1377" y="7472"/>
                    <a:pt x="1377" y="8987"/>
                  </a:cubicBezTo>
                  <a:lnTo>
                    <a:pt x="9469" y="8987"/>
                  </a:lnTo>
                  <a:cubicBezTo>
                    <a:pt x="9480" y="5751"/>
                    <a:pt x="8459" y="2606"/>
                    <a:pt x="6554"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67"/>
            <p:cNvSpPr/>
            <p:nvPr/>
          </p:nvSpPr>
          <p:spPr>
            <a:xfrm>
              <a:off x="2179099" y="3116417"/>
              <a:ext cx="163452" cy="166242"/>
            </a:xfrm>
            <a:custGeom>
              <a:avLst/>
              <a:gdLst/>
              <a:ahLst/>
              <a:cxnLst/>
              <a:rect l="l" t="t" r="r" b="b"/>
              <a:pathLst>
                <a:path w="10135" h="10308" extrusionOk="0">
                  <a:moveTo>
                    <a:pt x="3581" y="0"/>
                  </a:moveTo>
                  <a:cubicBezTo>
                    <a:pt x="2686" y="1229"/>
                    <a:pt x="1435" y="2135"/>
                    <a:pt x="0" y="2594"/>
                  </a:cubicBezTo>
                  <a:lnTo>
                    <a:pt x="2502" y="10307"/>
                  </a:lnTo>
                  <a:cubicBezTo>
                    <a:pt x="5567" y="9309"/>
                    <a:pt x="8241" y="7369"/>
                    <a:pt x="10135" y="4764"/>
                  </a:cubicBezTo>
                  <a:lnTo>
                    <a:pt x="3581"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67"/>
            <p:cNvSpPr/>
            <p:nvPr/>
          </p:nvSpPr>
          <p:spPr>
            <a:xfrm>
              <a:off x="1897577" y="2903933"/>
              <a:ext cx="152727" cy="144583"/>
            </a:xfrm>
            <a:custGeom>
              <a:avLst/>
              <a:gdLst/>
              <a:ahLst/>
              <a:cxnLst/>
              <a:rect l="l" t="t" r="r" b="b"/>
              <a:pathLst>
                <a:path w="9470" h="8965" extrusionOk="0">
                  <a:moveTo>
                    <a:pt x="2916" y="1"/>
                  </a:moveTo>
                  <a:cubicBezTo>
                    <a:pt x="1022" y="2606"/>
                    <a:pt x="0" y="5739"/>
                    <a:pt x="12" y="8964"/>
                  </a:cubicBezTo>
                  <a:lnTo>
                    <a:pt x="8103" y="8964"/>
                  </a:lnTo>
                  <a:cubicBezTo>
                    <a:pt x="8103" y="7449"/>
                    <a:pt x="8574" y="5980"/>
                    <a:pt x="9469" y="4764"/>
                  </a:cubicBezTo>
                  <a:lnTo>
                    <a:pt x="2916"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67"/>
            <p:cNvSpPr/>
            <p:nvPr/>
          </p:nvSpPr>
          <p:spPr>
            <a:xfrm>
              <a:off x="2067309" y="3158056"/>
              <a:ext cx="152163" cy="136390"/>
            </a:xfrm>
            <a:custGeom>
              <a:avLst/>
              <a:gdLst/>
              <a:ahLst/>
              <a:cxnLst/>
              <a:rect l="l" t="t" r="r" b="b"/>
              <a:pathLst>
                <a:path w="9435" h="8457" extrusionOk="0">
                  <a:moveTo>
                    <a:pt x="2502" y="1"/>
                  </a:moveTo>
                  <a:lnTo>
                    <a:pt x="0" y="7702"/>
                  </a:lnTo>
                  <a:cubicBezTo>
                    <a:pt x="1541" y="8204"/>
                    <a:pt x="3140" y="8457"/>
                    <a:pt x="4740" y="8457"/>
                  </a:cubicBezTo>
                  <a:cubicBezTo>
                    <a:pt x="6322" y="8457"/>
                    <a:pt x="7905" y="8210"/>
                    <a:pt x="9434" y="7714"/>
                  </a:cubicBezTo>
                  <a:lnTo>
                    <a:pt x="6932" y="12"/>
                  </a:lnTo>
                  <a:cubicBezTo>
                    <a:pt x="6221" y="242"/>
                    <a:pt x="5475" y="357"/>
                    <a:pt x="4740" y="357"/>
                  </a:cubicBezTo>
                  <a:cubicBezTo>
                    <a:pt x="3983" y="357"/>
                    <a:pt x="3225" y="242"/>
                    <a:pt x="2502"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67"/>
            <p:cNvSpPr/>
            <p:nvPr/>
          </p:nvSpPr>
          <p:spPr>
            <a:xfrm>
              <a:off x="1944586" y="3116046"/>
              <a:ext cx="163097" cy="166242"/>
            </a:xfrm>
            <a:custGeom>
              <a:avLst/>
              <a:gdLst/>
              <a:ahLst/>
              <a:cxnLst/>
              <a:rect l="l" t="t" r="r" b="b"/>
              <a:pathLst>
                <a:path w="10113" h="10308" extrusionOk="0">
                  <a:moveTo>
                    <a:pt x="6554" y="1"/>
                  </a:moveTo>
                  <a:lnTo>
                    <a:pt x="1" y="4764"/>
                  </a:lnTo>
                  <a:cubicBezTo>
                    <a:pt x="1883" y="7369"/>
                    <a:pt x="4557" y="9309"/>
                    <a:pt x="7610" y="10307"/>
                  </a:cubicBezTo>
                  <a:lnTo>
                    <a:pt x="10112" y="2606"/>
                  </a:lnTo>
                  <a:cubicBezTo>
                    <a:pt x="8677" y="2135"/>
                    <a:pt x="7438" y="1229"/>
                    <a:pt x="6554"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67"/>
            <p:cNvSpPr/>
            <p:nvPr/>
          </p:nvSpPr>
          <p:spPr>
            <a:xfrm>
              <a:off x="1897577" y="3048492"/>
              <a:ext cx="152727" cy="144390"/>
            </a:xfrm>
            <a:custGeom>
              <a:avLst/>
              <a:gdLst/>
              <a:ahLst/>
              <a:cxnLst/>
              <a:rect l="l" t="t" r="r" b="b"/>
              <a:pathLst>
                <a:path w="9470" h="8953" extrusionOk="0">
                  <a:moveTo>
                    <a:pt x="12" y="0"/>
                  </a:moveTo>
                  <a:cubicBezTo>
                    <a:pt x="0" y="3214"/>
                    <a:pt x="1022" y="6347"/>
                    <a:pt x="2916" y="8953"/>
                  </a:cubicBezTo>
                  <a:lnTo>
                    <a:pt x="9469" y="4190"/>
                  </a:lnTo>
                  <a:cubicBezTo>
                    <a:pt x="8574" y="2973"/>
                    <a:pt x="8103" y="1504"/>
                    <a:pt x="8103"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67"/>
            <p:cNvSpPr/>
            <p:nvPr/>
          </p:nvSpPr>
          <p:spPr>
            <a:xfrm>
              <a:off x="2143379" y="3048492"/>
              <a:ext cx="16" cy="16"/>
            </a:xfrm>
            <a:custGeom>
              <a:avLst/>
              <a:gdLst/>
              <a:ahLst/>
              <a:cxnLst/>
              <a:rect l="l" t="t" r="r" b="b"/>
              <a:pathLst>
                <a:path w="1" h="1" fill="none" extrusionOk="0">
                  <a:moveTo>
                    <a:pt x="0" y="0"/>
                  </a:moveTo>
                  <a:lnTo>
                    <a:pt x="0" y="0"/>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67"/>
            <p:cNvSpPr/>
            <p:nvPr/>
          </p:nvSpPr>
          <p:spPr>
            <a:xfrm>
              <a:off x="2143379" y="3048492"/>
              <a:ext cx="16" cy="16"/>
            </a:xfrm>
            <a:custGeom>
              <a:avLst/>
              <a:gdLst/>
              <a:ahLst/>
              <a:cxnLst/>
              <a:rect l="l" t="t" r="r" b="b"/>
              <a:pathLst>
                <a:path w="1" h="1" fill="none" extrusionOk="0">
                  <a:moveTo>
                    <a:pt x="0" y="0"/>
                  </a:moveTo>
                  <a:lnTo>
                    <a:pt x="0" y="0"/>
                  </a:lnTo>
                  <a:close/>
                </a:path>
              </a:pathLst>
            </a:cu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61" name="Google Shape;2461;p67"/>
          <p:cNvGrpSpPr/>
          <p:nvPr/>
        </p:nvGrpSpPr>
        <p:grpSpPr>
          <a:xfrm>
            <a:off x="997525" y="4169123"/>
            <a:ext cx="809227" cy="200842"/>
            <a:chOff x="2013045" y="4813233"/>
            <a:chExt cx="921986" cy="228854"/>
          </a:xfrm>
        </p:grpSpPr>
        <p:sp>
          <p:nvSpPr>
            <p:cNvPr id="2462" name="Google Shape;2462;p67"/>
            <p:cNvSpPr/>
            <p:nvPr/>
          </p:nvSpPr>
          <p:spPr>
            <a:xfrm>
              <a:off x="2013045" y="4867370"/>
              <a:ext cx="921986" cy="174718"/>
            </a:xfrm>
            <a:custGeom>
              <a:avLst/>
              <a:gdLst/>
              <a:ahLst/>
              <a:cxnLst/>
              <a:rect l="l" t="t" r="r" b="b"/>
              <a:pathLst>
                <a:path w="138801" h="26303" fill="none" extrusionOk="0">
                  <a:moveTo>
                    <a:pt x="0" y="18153"/>
                  </a:moveTo>
                  <a:lnTo>
                    <a:pt x="0" y="26303"/>
                  </a:lnTo>
                  <a:lnTo>
                    <a:pt x="138800" y="26303"/>
                  </a:lnTo>
                  <a:lnTo>
                    <a:pt x="138800" y="0"/>
                  </a:lnTo>
                  <a:lnTo>
                    <a:pt x="38405" y="0"/>
                  </a:lnTo>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67"/>
            <p:cNvSpPr/>
            <p:nvPr/>
          </p:nvSpPr>
          <p:spPr>
            <a:xfrm>
              <a:off x="2013045" y="4813233"/>
              <a:ext cx="316628" cy="174718"/>
            </a:xfrm>
            <a:custGeom>
              <a:avLst/>
              <a:gdLst/>
              <a:ahLst/>
              <a:cxnLst/>
              <a:rect l="l" t="t" r="r" b="b"/>
              <a:pathLst>
                <a:path w="47667" h="26303" fill="none" extrusionOk="0">
                  <a:moveTo>
                    <a:pt x="0" y="0"/>
                  </a:moveTo>
                  <a:lnTo>
                    <a:pt x="0" y="26303"/>
                  </a:lnTo>
                  <a:lnTo>
                    <a:pt x="47666" y="26303"/>
                  </a:lnTo>
                  <a:lnTo>
                    <a:pt x="34453"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64" name="Google Shape;2464;p67"/>
          <p:cNvGrpSpPr/>
          <p:nvPr/>
        </p:nvGrpSpPr>
        <p:grpSpPr>
          <a:xfrm>
            <a:off x="1005985" y="2656004"/>
            <a:ext cx="792421" cy="269941"/>
            <a:chOff x="1046767" y="4756633"/>
            <a:chExt cx="859646" cy="292841"/>
          </a:xfrm>
        </p:grpSpPr>
        <p:sp>
          <p:nvSpPr>
            <p:cNvPr id="2465" name="Google Shape;2465;p67"/>
            <p:cNvSpPr/>
            <p:nvPr/>
          </p:nvSpPr>
          <p:spPr>
            <a:xfrm>
              <a:off x="1046767" y="4811593"/>
              <a:ext cx="859646" cy="237881"/>
            </a:xfrm>
            <a:custGeom>
              <a:avLst/>
              <a:gdLst/>
              <a:ahLst/>
              <a:cxnLst/>
              <a:rect l="l" t="t" r="r" b="b"/>
              <a:pathLst>
                <a:path w="129416" h="35812" fill="none" extrusionOk="0">
                  <a:moveTo>
                    <a:pt x="31737" y="0"/>
                  </a:moveTo>
                  <a:cubicBezTo>
                    <a:pt x="33960" y="8644"/>
                    <a:pt x="27539" y="17041"/>
                    <a:pt x="18524" y="17041"/>
                  </a:cubicBezTo>
                  <a:cubicBezTo>
                    <a:pt x="9633" y="17041"/>
                    <a:pt x="3088" y="8644"/>
                    <a:pt x="5434" y="0"/>
                  </a:cubicBezTo>
                  <a:lnTo>
                    <a:pt x="2594" y="0"/>
                  </a:lnTo>
                  <a:cubicBezTo>
                    <a:pt x="1236" y="0"/>
                    <a:pt x="1" y="1112"/>
                    <a:pt x="1" y="2594"/>
                  </a:cubicBezTo>
                  <a:lnTo>
                    <a:pt x="1" y="35811"/>
                  </a:lnTo>
                  <a:lnTo>
                    <a:pt x="126823" y="35811"/>
                  </a:lnTo>
                  <a:cubicBezTo>
                    <a:pt x="128304" y="35811"/>
                    <a:pt x="129416" y="34576"/>
                    <a:pt x="129416" y="33218"/>
                  </a:cubicBezTo>
                  <a:lnTo>
                    <a:pt x="129416" y="0"/>
                  </a:ln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67"/>
            <p:cNvSpPr/>
            <p:nvPr/>
          </p:nvSpPr>
          <p:spPr>
            <a:xfrm>
              <a:off x="1046767" y="4983846"/>
              <a:ext cx="65628" cy="65628"/>
            </a:xfrm>
            <a:custGeom>
              <a:avLst/>
              <a:gdLst/>
              <a:ahLst/>
              <a:cxnLst/>
              <a:rect l="l" t="t" r="r" b="b"/>
              <a:pathLst>
                <a:path w="9880" h="9880" fill="none" extrusionOk="0">
                  <a:moveTo>
                    <a:pt x="1" y="0"/>
                  </a:moveTo>
                  <a:lnTo>
                    <a:pt x="1" y="9879"/>
                  </a:lnTo>
                  <a:lnTo>
                    <a:pt x="9880" y="9879"/>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67"/>
            <p:cNvSpPr/>
            <p:nvPr/>
          </p:nvSpPr>
          <p:spPr>
            <a:xfrm>
              <a:off x="1067279" y="4756633"/>
              <a:ext cx="179640" cy="179646"/>
            </a:xfrm>
            <a:custGeom>
              <a:avLst/>
              <a:gdLst/>
              <a:ahLst/>
              <a:cxnLst/>
              <a:rect l="l" t="t" r="r" b="b"/>
              <a:pathLst>
                <a:path w="27044" h="27045" fill="none" extrusionOk="0">
                  <a:moveTo>
                    <a:pt x="15560" y="1"/>
                  </a:moveTo>
                  <a:cubicBezTo>
                    <a:pt x="5187" y="1"/>
                    <a:pt x="0" y="12473"/>
                    <a:pt x="7286" y="19759"/>
                  </a:cubicBezTo>
                  <a:cubicBezTo>
                    <a:pt x="14572" y="27044"/>
                    <a:pt x="27044" y="21858"/>
                    <a:pt x="27044" y="11609"/>
                  </a:cubicBezTo>
                  <a:cubicBezTo>
                    <a:pt x="27044" y="5187"/>
                    <a:pt x="21857" y="1"/>
                    <a:pt x="15560" y="1"/>
                  </a:cubicBezTo>
                  <a:close/>
                </a:path>
              </a:pathLst>
            </a:custGeom>
            <a:noFill/>
            <a:ln w="9525" cap="flat" cmpd="sng">
              <a:solidFill>
                <a:srgbClr val="A5B7C5"/>
              </a:solidFill>
              <a:prstDash val="solid"/>
              <a:miter lim="12348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68" name="Google Shape;2468;p67"/>
          <p:cNvSpPr/>
          <p:nvPr/>
        </p:nvSpPr>
        <p:spPr>
          <a:xfrm>
            <a:off x="7439738" y="2350672"/>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67"/>
          <p:cNvSpPr/>
          <p:nvPr/>
        </p:nvSpPr>
        <p:spPr>
          <a:xfrm>
            <a:off x="7139193" y="2333075"/>
            <a:ext cx="171771" cy="12919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67"/>
          <p:cNvSpPr/>
          <p:nvPr/>
        </p:nvSpPr>
        <p:spPr>
          <a:xfrm>
            <a:off x="7761482" y="233952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67"/>
          <p:cNvSpPr/>
          <p:nvPr/>
        </p:nvSpPr>
        <p:spPr>
          <a:xfrm>
            <a:off x="8056187" y="2333075"/>
            <a:ext cx="163855" cy="129198"/>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72" name="Google Shape;2472;p67"/>
          <p:cNvGrpSpPr/>
          <p:nvPr/>
        </p:nvGrpSpPr>
        <p:grpSpPr>
          <a:xfrm>
            <a:off x="7141841" y="2550562"/>
            <a:ext cx="166473" cy="141497"/>
            <a:chOff x="4660325" y="1866850"/>
            <a:chExt cx="68350" cy="58100"/>
          </a:xfrm>
        </p:grpSpPr>
        <p:sp>
          <p:nvSpPr>
            <p:cNvPr id="2473" name="Google Shape;2473;p67"/>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67"/>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75" name="Google Shape;2475;p67"/>
          <p:cNvGrpSpPr/>
          <p:nvPr/>
        </p:nvGrpSpPr>
        <p:grpSpPr>
          <a:xfrm>
            <a:off x="7451186" y="2576286"/>
            <a:ext cx="162515" cy="90049"/>
            <a:chOff x="4791775" y="1877500"/>
            <a:chExt cx="66725" cy="36975"/>
          </a:xfrm>
        </p:grpSpPr>
        <p:sp>
          <p:nvSpPr>
            <p:cNvPr id="2476" name="Google Shape;2476;p67"/>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67"/>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78" name="Google Shape;2478;p67"/>
          <p:cNvGrpSpPr/>
          <p:nvPr/>
        </p:nvGrpSpPr>
        <p:grpSpPr>
          <a:xfrm>
            <a:off x="7772899" y="2576286"/>
            <a:ext cx="144979" cy="90049"/>
            <a:chOff x="4923925" y="1877500"/>
            <a:chExt cx="59525" cy="36975"/>
          </a:xfrm>
        </p:grpSpPr>
        <p:sp>
          <p:nvSpPr>
            <p:cNvPr id="2479" name="Google Shape;2479;p67"/>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67"/>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81" name="Google Shape;2481;p67"/>
          <p:cNvGrpSpPr/>
          <p:nvPr/>
        </p:nvGrpSpPr>
        <p:grpSpPr>
          <a:xfrm>
            <a:off x="8067390" y="2558477"/>
            <a:ext cx="141447" cy="125667"/>
            <a:chOff x="5058450" y="1870100"/>
            <a:chExt cx="58075" cy="51600"/>
          </a:xfrm>
        </p:grpSpPr>
        <p:sp>
          <p:nvSpPr>
            <p:cNvPr id="2482" name="Google Shape;2482;p67"/>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67"/>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84" name="Google Shape;2484;p67"/>
          <p:cNvGrpSpPr/>
          <p:nvPr/>
        </p:nvGrpSpPr>
        <p:grpSpPr>
          <a:xfrm>
            <a:off x="7481905" y="2980885"/>
            <a:ext cx="101077" cy="107645"/>
            <a:chOff x="4811425" y="2065025"/>
            <a:chExt cx="41500" cy="44200"/>
          </a:xfrm>
        </p:grpSpPr>
        <p:sp>
          <p:nvSpPr>
            <p:cNvPr id="2485" name="Google Shape;2485;p67"/>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67"/>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87" name="Google Shape;2487;p67"/>
          <p:cNvGrpSpPr/>
          <p:nvPr/>
        </p:nvGrpSpPr>
        <p:grpSpPr>
          <a:xfrm>
            <a:off x="7774342" y="2981098"/>
            <a:ext cx="120867" cy="107218"/>
            <a:chOff x="4929875" y="2065025"/>
            <a:chExt cx="49625" cy="44025"/>
          </a:xfrm>
        </p:grpSpPr>
        <p:sp>
          <p:nvSpPr>
            <p:cNvPr id="2488" name="Google Shape;2488;p67"/>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67"/>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90" name="Google Shape;2490;p67"/>
          <p:cNvGrpSpPr/>
          <p:nvPr/>
        </p:nvGrpSpPr>
        <p:grpSpPr>
          <a:xfrm>
            <a:off x="8103011" y="2984112"/>
            <a:ext cx="70206" cy="101191"/>
            <a:chOff x="5083925" y="2066350"/>
            <a:chExt cx="28825" cy="41550"/>
          </a:xfrm>
        </p:grpSpPr>
        <p:sp>
          <p:nvSpPr>
            <p:cNvPr id="2491" name="Google Shape;2491;p67"/>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67"/>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93" name="Google Shape;2493;p67"/>
          <p:cNvGrpSpPr/>
          <p:nvPr/>
        </p:nvGrpSpPr>
        <p:grpSpPr>
          <a:xfrm>
            <a:off x="7134565" y="2999759"/>
            <a:ext cx="181026" cy="69896"/>
            <a:chOff x="4659775" y="2072775"/>
            <a:chExt cx="74325" cy="28700"/>
          </a:xfrm>
        </p:grpSpPr>
        <p:sp>
          <p:nvSpPr>
            <p:cNvPr id="2494" name="Google Shape;2494;p67"/>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67"/>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67"/>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97" name="Google Shape;2497;p67"/>
          <p:cNvGrpSpPr/>
          <p:nvPr/>
        </p:nvGrpSpPr>
        <p:grpSpPr>
          <a:xfrm>
            <a:off x="8054421" y="2790324"/>
            <a:ext cx="167387" cy="89197"/>
            <a:chOff x="4662475" y="1976500"/>
            <a:chExt cx="68725" cy="36625"/>
          </a:xfrm>
        </p:grpSpPr>
        <p:sp>
          <p:nvSpPr>
            <p:cNvPr id="2498" name="Google Shape;2498;p67"/>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67"/>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67"/>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01" name="Google Shape;2501;p67"/>
          <p:cNvGrpSpPr/>
          <p:nvPr/>
        </p:nvGrpSpPr>
        <p:grpSpPr>
          <a:xfrm>
            <a:off x="7751326" y="2793764"/>
            <a:ext cx="166899" cy="82317"/>
            <a:chOff x="4920150" y="1977875"/>
            <a:chExt cx="68525" cy="33800"/>
          </a:xfrm>
        </p:grpSpPr>
        <p:sp>
          <p:nvSpPr>
            <p:cNvPr id="2502" name="Google Shape;2502;p67"/>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67"/>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67"/>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05" name="Google Shape;2505;p67"/>
          <p:cNvGrpSpPr/>
          <p:nvPr/>
        </p:nvGrpSpPr>
        <p:grpSpPr>
          <a:xfrm>
            <a:off x="7162483" y="3197682"/>
            <a:ext cx="125190" cy="127859"/>
            <a:chOff x="4676550" y="2160575"/>
            <a:chExt cx="51400" cy="52500"/>
          </a:xfrm>
        </p:grpSpPr>
        <p:sp>
          <p:nvSpPr>
            <p:cNvPr id="2506" name="Google Shape;2506;p67"/>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67"/>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67"/>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09" name="Google Shape;2509;p67"/>
          <p:cNvGrpSpPr/>
          <p:nvPr/>
        </p:nvGrpSpPr>
        <p:grpSpPr>
          <a:xfrm>
            <a:off x="7459741" y="3204714"/>
            <a:ext cx="145405" cy="113794"/>
            <a:chOff x="4768325" y="2163475"/>
            <a:chExt cx="59700" cy="46725"/>
          </a:xfrm>
        </p:grpSpPr>
        <p:sp>
          <p:nvSpPr>
            <p:cNvPr id="2510" name="Google Shape;2510;p67"/>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67"/>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12" name="Google Shape;2512;p67"/>
          <p:cNvSpPr/>
          <p:nvPr/>
        </p:nvSpPr>
        <p:spPr>
          <a:xfrm>
            <a:off x="7791696" y="3196221"/>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67"/>
          <p:cNvSpPr/>
          <p:nvPr/>
        </p:nvSpPr>
        <p:spPr>
          <a:xfrm>
            <a:off x="8064072" y="4203306"/>
            <a:ext cx="148084" cy="162989"/>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67"/>
          <p:cNvSpPr/>
          <p:nvPr/>
        </p:nvSpPr>
        <p:spPr>
          <a:xfrm>
            <a:off x="7165528" y="3431527"/>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67"/>
          <p:cNvSpPr/>
          <p:nvPr/>
        </p:nvSpPr>
        <p:spPr>
          <a:xfrm>
            <a:off x="7133499" y="4219136"/>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67"/>
          <p:cNvSpPr/>
          <p:nvPr/>
        </p:nvSpPr>
        <p:spPr>
          <a:xfrm>
            <a:off x="7150823" y="3700780"/>
            <a:ext cx="148511" cy="11251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67"/>
          <p:cNvSpPr/>
          <p:nvPr/>
        </p:nvSpPr>
        <p:spPr>
          <a:xfrm>
            <a:off x="7784572" y="3682697"/>
            <a:ext cx="100408" cy="14868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18" name="Google Shape;2518;p67"/>
          <p:cNvGrpSpPr/>
          <p:nvPr/>
        </p:nvGrpSpPr>
        <p:grpSpPr>
          <a:xfrm>
            <a:off x="7476059" y="3459808"/>
            <a:ext cx="112768" cy="106853"/>
            <a:chOff x="4768575" y="2253950"/>
            <a:chExt cx="46300" cy="43875"/>
          </a:xfrm>
        </p:grpSpPr>
        <p:sp>
          <p:nvSpPr>
            <p:cNvPr id="2519" name="Google Shape;2519;p67"/>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67"/>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21" name="Google Shape;2521;p67"/>
          <p:cNvGrpSpPr/>
          <p:nvPr/>
        </p:nvGrpSpPr>
        <p:grpSpPr>
          <a:xfrm>
            <a:off x="7775682" y="3948834"/>
            <a:ext cx="118187" cy="146246"/>
            <a:chOff x="4960900" y="2433225"/>
            <a:chExt cx="48525" cy="60050"/>
          </a:xfrm>
        </p:grpSpPr>
        <p:sp>
          <p:nvSpPr>
            <p:cNvPr id="2522" name="Google Shape;2522;p67"/>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67"/>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24" name="Google Shape;2524;p67"/>
          <p:cNvGrpSpPr/>
          <p:nvPr/>
        </p:nvGrpSpPr>
        <p:grpSpPr>
          <a:xfrm>
            <a:off x="7464247" y="4212895"/>
            <a:ext cx="136394" cy="143810"/>
            <a:chOff x="4854075" y="2527625"/>
            <a:chExt cx="56000" cy="59050"/>
          </a:xfrm>
        </p:grpSpPr>
        <p:sp>
          <p:nvSpPr>
            <p:cNvPr id="2525" name="Google Shape;2525;p67"/>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67"/>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27" name="Google Shape;2527;p67"/>
          <p:cNvSpPr/>
          <p:nvPr/>
        </p:nvSpPr>
        <p:spPr>
          <a:xfrm>
            <a:off x="7479500" y="3955623"/>
            <a:ext cx="105888" cy="132668"/>
          </a:xfrm>
          <a:custGeom>
            <a:avLst/>
            <a:gdLst/>
            <a:ahLst/>
            <a:cxnLst/>
            <a:rect l="l" t="t" r="r" b="b"/>
            <a:pathLst>
              <a:path w="1739" h="2179" extrusionOk="0">
                <a:moveTo>
                  <a:pt x="1" y="1"/>
                </a:moveTo>
                <a:lnTo>
                  <a:pt x="1" y="2179"/>
                </a:lnTo>
                <a:lnTo>
                  <a:pt x="758" y="2179"/>
                </a:lnTo>
                <a:lnTo>
                  <a:pt x="1739" y="1090"/>
                </a:lnTo>
                <a:lnTo>
                  <a:pt x="758"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67"/>
          <p:cNvSpPr/>
          <p:nvPr/>
        </p:nvSpPr>
        <p:spPr>
          <a:xfrm>
            <a:off x="8058166" y="3195277"/>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67"/>
          <p:cNvSpPr/>
          <p:nvPr/>
        </p:nvSpPr>
        <p:spPr>
          <a:xfrm>
            <a:off x="7157429" y="3955623"/>
            <a:ext cx="135298" cy="132668"/>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30" name="Google Shape;2530;p67"/>
          <p:cNvGrpSpPr/>
          <p:nvPr/>
        </p:nvGrpSpPr>
        <p:grpSpPr>
          <a:xfrm>
            <a:off x="8088458" y="3676639"/>
            <a:ext cx="99312" cy="160797"/>
            <a:chOff x="5059700" y="2334775"/>
            <a:chExt cx="40775" cy="66025"/>
          </a:xfrm>
        </p:grpSpPr>
        <p:sp>
          <p:nvSpPr>
            <p:cNvPr id="2531" name="Google Shape;2531;p67"/>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67"/>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67"/>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67"/>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67"/>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67"/>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67"/>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67"/>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67"/>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40" name="Google Shape;2540;p67"/>
          <p:cNvGrpSpPr/>
          <p:nvPr/>
        </p:nvGrpSpPr>
        <p:grpSpPr>
          <a:xfrm>
            <a:off x="8045622" y="3941771"/>
            <a:ext cx="184984" cy="160371"/>
            <a:chOff x="5037700" y="2430325"/>
            <a:chExt cx="75950" cy="65850"/>
          </a:xfrm>
        </p:grpSpPr>
        <p:sp>
          <p:nvSpPr>
            <p:cNvPr id="2541" name="Google Shape;2541;p67"/>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67"/>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43" name="Google Shape;2543;p67"/>
          <p:cNvGrpSpPr/>
          <p:nvPr/>
        </p:nvGrpSpPr>
        <p:grpSpPr>
          <a:xfrm>
            <a:off x="7465128" y="3708223"/>
            <a:ext cx="173014" cy="97629"/>
            <a:chOff x="4756975" y="2341800"/>
            <a:chExt cx="91975" cy="51925"/>
          </a:xfrm>
        </p:grpSpPr>
        <p:sp>
          <p:nvSpPr>
            <p:cNvPr id="2544" name="Google Shape;2544;p67"/>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67"/>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67"/>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67"/>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67"/>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67"/>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67"/>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67"/>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67"/>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67"/>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67"/>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67"/>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67"/>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67"/>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67"/>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67"/>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67"/>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67"/>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67"/>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67"/>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64" name="Google Shape;2564;p67"/>
          <p:cNvGrpSpPr/>
          <p:nvPr/>
        </p:nvGrpSpPr>
        <p:grpSpPr>
          <a:xfrm>
            <a:off x="7732065" y="4196920"/>
            <a:ext cx="212497" cy="175761"/>
            <a:chOff x="4943575" y="2516350"/>
            <a:chExt cx="98675" cy="81700"/>
          </a:xfrm>
        </p:grpSpPr>
        <p:sp>
          <p:nvSpPr>
            <p:cNvPr id="2565" name="Google Shape;2565;p67"/>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67"/>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67"/>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67"/>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67"/>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67"/>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67"/>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67"/>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67"/>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67"/>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67"/>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67"/>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67"/>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67"/>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67"/>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67"/>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67"/>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67"/>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67"/>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67"/>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67"/>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67"/>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67"/>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67"/>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67"/>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67"/>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67"/>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67"/>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67"/>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67"/>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67"/>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67"/>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67"/>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67"/>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67"/>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67"/>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67"/>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67"/>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67"/>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67"/>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67"/>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67"/>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67"/>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67"/>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67"/>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67"/>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67"/>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67"/>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67"/>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67"/>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67"/>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67"/>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67"/>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67"/>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67"/>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67"/>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67"/>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67"/>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67"/>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67"/>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67"/>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67"/>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67"/>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67"/>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67"/>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67"/>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67"/>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67"/>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67"/>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67"/>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67"/>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67"/>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67"/>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67"/>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67"/>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67"/>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67"/>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67"/>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43" name="Google Shape;2643;p67"/>
          <p:cNvSpPr/>
          <p:nvPr/>
        </p:nvSpPr>
        <p:spPr>
          <a:xfrm>
            <a:off x="7747607" y="3426066"/>
            <a:ext cx="174337" cy="174337"/>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67"/>
          <p:cNvSpPr/>
          <p:nvPr/>
        </p:nvSpPr>
        <p:spPr>
          <a:xfrm>
            <a:off x="8063864" y="3454885"/>
            <a:ext cx="148500" cy="11670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67"/>
          <p:cNvSpPr/>
          <p:nvPr/>
        </p:nvSpPr>
        <p:spPr>
          <a:xfrm>
            <a:off x="7165978" y="2775822"/>
            <a:ext cx="118200" cy="118200"/>
          </a:xfrm>
          <a:prstGeom prst="curvedRightArrow">
            <a:avLst>
              <a:gd name="adj1" fmla="val 25000"/>
              <a:gd name="adj2" fmla="val 50000"/>
              <a:gd name="adj3" fmla="val 25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67"/>
          <p:cNvSpPr/>
          <p:nvPr/>
        </p:nvSpPr>
        <p:spPr>
          <a:xfrm flipH="1">
            <a:off x="7473344" y="2775822"/>
            <a:ext cx="118200" cy="118200"/>
          </a:xfrm>
          <a:prstGeom prst="curvedRightArrow">
            <a:avLst>
              <a:gd name="adj1" fmla="val 25000"/>
              <a:gd name="adj2" fmla="val 50000"/>
              <a:gd name="adj3" fmla="val 25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67"/>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solidFill>
                  <a:schemeClr val="lt1"/>
                </a:solidFill>
                <a:latin typeface="Arial"/>
                <a:ea typeface="Arial"/>
                <a:cs typeface="Arial"/>
                <a:sym typeface="Arial"/>
              </a:rPr>
              <a:t>Use our editable graphic resources...</a:t>
            </a:r>
            <a:endParaRPr>
              <a:solidFill>
                <a:srgbClr val="FFFFFF"/>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9" name="Google Shape;199;p31"/>
          <p:cNvSpPr/>
          <p:nvPr/>
        </p:nvSpPr>
        <p:spPr>
          <a:xfrm>
            <a:off x="396184" y="2144452"/>
            <a:ext cx="3045000" cy="1485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Judul 2">
            <a:extLst>
              <a:ext uri="{FF2B5EF4-FFF2-40B4-BE49-F238E27FC236}">
                <a16:creationId xmlns:a16="http://schemas.microsoft.com/office/drawing/2014/main" id="{FE039743-3BEB-C5C2-4F96-2423654889AE}"/>
              </a:ext>
            </a:extLst>
          </p:cNvPr>
          <p:cNvSpPr>
            <a:spLocks noGrp="1"/>
          </p:cNvSpPr>
          <p:nvPr>
            <p:ph type="title"/>
          </p:nvPr>
        </p:nvSpPr>
        <p:spPr/>
        <p:txBody>
          <a:bodyPr/>
          <a:lstStyle/>
          <a:p>
            <a:r>
              <a:rPr lang="id-ID" dirty="0" err="1"/>
              <a:t>Define</a:t>
            </a:r>
            <a:endParaRPr lang="id-ID" dirty="0"/>
          </a:p>
        </p:txBody>
      </p:sp>
      <p:sp>
        <p:nvSpPr>
          <p:cNvPr id="7" name="Subjudul 6">
            <a:extLst>
              <a:ext uri="{FF2B5EF4-FFF2-40B4-BE49-F238E27FC236}">
                <a16:creationId xmlns:a16="http://schemas.microsoft.com/office/drawing/2014/main" id="{476D035A-3BE8-88AE-8967-67975A28611F}"/>
              </a:ext>
            </a:extLst>
          </p:cNvPr>
          <p:cNvSpPr>
            <a:spLocks noGrp="1"/>
          </p:cNvSpPr>
          <p:nvPr>
            <p:ph type="subTitle" idx="1"/>
          </p:nvPr>
        </p:nvSpPr>
        <p:spPr>
          <a:xfrm>
            <a:off x="396184" y="2415761"/>
            <a:ext cx="8351631" cy="2360544"/>
          </a:xfrm>
        </p:spPr>
        <p:txBody>
          <a:bodyPr/>
          <a:lstStyle/>
          <a:p>
            <a:pPr marL="133350" indent="0" algn="just"/>
            <a:r>
              <a:rPr lang="id-ID" sz="1600" dirty="0"/>
              <a:t>Tahap </a:t>
            </a:r>
            <a:r>
              <a:rPr lang="id-ID" sz="1600" dirty="0" err="1"/>
              <a:t>Define</a:t>
            </a:r>
            <a:r>
              <a:rPr lang="id-ID" sz="1600" dirty="0"/>
              <a:t> merupakan tahap mengumpulkan semua informasi yang sudah diperoleh dari tahap sebelumnya kemudian melakukan pengamatan untuk mengetahui apa kebutuhan </a:t>
            </a:r>
            <a:r>
              <a:rPr lang="id-ID" sz="1600" dirty="0" err="1"/>
              <a:t>users</a:t>
            </a:r>
            <a:r>
              <a:rPr lang="id-ID" sz="1600" dirty="0"/>
              <a:t>.</a:t>
            </a:r>
          </a:p>
          <a:p>
            <a:pPr marL="133350" indent="0" algn="just"/>
            <a:r>
              <a:rPr lang="id-ID" sz="1600" dirty="0"/>
              <a:t>Perlu diketahui bahwa ketika mendefinisikan sebuah masalah, </a:t>
            </a:r>
            <a:r>
              <a:rPr lang="id-ID" sz="1600" b="1" dirty="0"/>
              <a:t>Anda harus tetap fokus pada </a:t>
            </a:r>
            <a:r>
              <a:rPr lang="id-ID" sz="1600" b="1" dirty="0" err="1"/>
              <a:t>users</a:t>
            </a:r>
            <a:r>
              <a:rPr lang="id-ID" sz="1600" b="1" dirty="0"/>
              <a:t> bukan kepada </a:t>
            </a:r>
            <a:r>
              <a:rPr lang="id-ID" sz="1600" b="1" dirty="0" err="1"/>
              <a:t>business</a:t>
            </a:r>
            <a:r>
              <a:rPr lang="id-ID" sz="1600" b="1" dirty="0"/>
              <a:t> </a:t>
            </a:r>
            <a:r>
              <a:rPr lang="id-ID" sz="1600" b="1" dirty="0" err="1"/>
              <a:t>goals</a:t>
            </a:r>
            <a:r>
              <a:rPr lang="id-ID" sz="1600" b="1" dirty="0"/>
              <a:t>.</a:t>
            </a:r>
          </a:p>
          <a:p>
            <a:pPr marL="133350" indent="0" algn="just"/>
            <a:r>
              <a:rPr lang="id-ID" sz="1600" dirty="0"/>
              <a:t>Contoh:</a:t>
            </a:r>
          </a:p>
          <a:p>
            <a:pPr marL="133350" indent="0" algn="just"/>
            <a:r>
              <a:rPr lang="id-ID" sz="1600" dirty="0"/>
              <a:t>• Pemikiran yang fokus pada </a:t>
            </a:r>
            <a:r>
              <a:rPr lang="id-ID" sz="1600" dirty="0" err="1"/>
              <a:t>business</a:t>
            </a:r>
            <a:r>
              <a:rPr lang="id-ID" sz="1600" dirty="0"/>
              <a:t> </a:t>
            </a:r>
            <a:r>
              <a:rPr lang="id-ID" sz="1600" dirty="0" err="1"/>
              <a:t>goals</a:t>
            </a:r>
            <a:r>
              <a:rPr lang="id-ID" sz="1600" dirty="0"/>
              <a:t>: </a:t>
            </a:r>
            <a:r>
              <a:rPr lang="id-ID" sz="1600" dirty="0" err="1"/>
              <a:t>website</a:t>
            </a:r>
            <a:r>
              <a:rPr lang="id-ID" sz="1600" dirty="0"/>
              <a:t> E-</a:t>
            </a:r>
            <a:r>
              <a:rPr lang="id-ID" sz="1600" dirty="0" err="1"/>
              <a:t>commerce</a:t>
            </a:r>
            <a:r>
              <a:rPr lang="id-ID" sz="1600" dirty="0"/>
              <a:t> yang dikembangkan harus menghasilkan keuntungan yang tinggi.</a:t>
            </a:r>
          </a:p>
          <a:p>
            <a:pPr marL="133350" indent="0" algn="just"/>
            <a:r>
              <a:rPr lang="id-ID" sz="1600" dirty="0"/>
              <a:t>• Pemikiran yang fokus pada </a:t>
            </a:r>
            <a:r>
              <a:rPr lang="id-ID" sz="1600" dirty="0" err="1"/>
              <a:t>users</a:t>
            </a:r>
            <a:r>
              <a:rPr lang="id-ID" sz="1600" dirty="0"/>
              <a:t>: </a:t>
            </a:r>
            <a:r>
              <a:rPr lang="id-ID" sz="1600" dirty="0" err="1"/>
              <a:t>website</a:t>
            </a:r>
            <a:r>
              <a:rPr lang="id-ID" sz="1600" dirty="0"/>
              <a:t> E-</a:t>
            </a:r>
            <a:r>
              <a:rPr lang="id-ID" sz="1600" dirty="0" err="1"/>
              <a:t>commerce</a:t>
            </a:r>
            <a:r>
              <a:rPr lang="id-ID" sz="1600" dirty="0"/>
              <a:t> harus bisa memudahkan pengguna untuk bisa berbelanja </a:t>
            </a:r>
            <a:r>
              <a:rPr lang="id-ID" sz="1600" dirty="0" err="1"/>
              <a:t>dimana</a:t>
            </a:r>
            <a:r>
              <a:rPr lang="id-ID" sz="1600" dirty="0"/>
              <a:t> saja dan kapan saja.</a:t>
            </a:r>
          </a:p>
        </p:txBody>
      </p:sp>
      <p:pic>
        <p:nvPicPr>
          <p:cNvPr id="6" name="Gambar 7">
            <a:extLst>
              <a:ext uri="{FF2B5EF4-FFF2-40B4-BE49-F238E27FC236}">
                <a16:creationId xmlns:a16="http://schemas.microsoft.com/office/drawing/2014/main" id="{FBC43D5F-BAC5-BAA0-6518-95BE23EFAD4D}"/>
              </a:ext>
            </a:extLst>
          </p:cNvPr>
          <p:cNvPicPr>
            <a:picLocks noChangeAspect="1"/>
          </p:cNvPicPr>
          <p:nvPr/>
        </p:nvPicPr>
        <p:blipFill>
          <a:blip r:embed="rId3"/>
          <a:stretch>
            <a:fillRect/>
          </a:stretch>
        </p:blipFill>
        <p:spPr>
          <a:xfrm>
            <a:off x="2457848" y="620724"/>
            <a:ext cx="983336" cy="983336"/>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32"/>
          <p:cNvSpPr txBox="1">
            <a:spLocks noGrp="1"/>
          </p:cNvSpPr>
          <p:nvPr>
            <p:ph type="subTitle" idx="1"/>
          </p:nvPr>
        </p:nvSpPr>
        <p:spPr>
          <a:xfrm>
            <a:off x="427935" y="2350881"/>
            <a:ext cx="8351629" cy="2411619"/>
          </a:xfrm>
          <a:prstGeom prst="rect">
            <a:avLst/>
          </a:prstGeom>
        </p:spPr>
        <p:txBody>
          <a:bodyPr spcFirstLastPara="1" wrap="square" lIns="91425" tIns="91425" rIns="91425" bIns="91425" anchor="ctr" anchorCtr="0">
            <a:noAutofit/>
          </a:bodyPr>
          <a:lstStyle/>
          <a:p>
            <a:pPr marL="0" lvl="0" indent="0" algn="just" rtl="0">
              <a:spcBef>
                <a:spcPts val="0"/>
              </a:spcBef>
              <a:spcAft>
                <a:spcPts val="0"/>
              </a:spcAft>
              <a:buNone/>
            </a:pPr>
            <a:r>
              <a:rPr lang="id-ID" sz="1600" dirty="0" err="1"/>
              <a:t>Ideate</a:t>
            </a:r>
            <a:r>
              <a:rPr lang="id-ID" sz="1600" dirty="0"/>
              <a:t> / </a:t>
            </a:r>
            <a:r>
              <a:rPr lang="id-ID" sz="1600" dirty="0" err="1"/>
              <a:t>Ideation</a:t>
            </a:r>
            <a:r>
              <a:rPr lang="id-ID" sz="1600" dirty="0"/>
              <a:t> merupakan tahapan untuk menemukan solusi dari permasalahan yang ada. Segala kemungkinan solusi akan ditampung pada tahap ini yang kemudian akan dipertimbangkan dan selanjutnya akan menemukan solusi terbaik</a:t>
            </a:r>
          </a:p>
          <a:p>
            <a:pPr marL="0" lvl="0" indent="0" algn="just" rtl="0">
              <a:spcBef>
                <a:spcPts val="0"/>
              </a:spcBef>
              <a:spcAft>
                <a:spcPts val="0"/>
              </a:spcAft>
              <a:buNone/>
            </a:pPr>
            <a:endParaRPr lang="id-ID" sz="1600" dirty="0"/>
          </a:p>
          <a:p>
            <a:pPr marL="0" lvl="0" indent="0" algn="just" rtl="0">
              <a:spcBef>
                <a:spcPts val="0"/>
              </a:spcBef>
              <a:spcAft>
                <a:spcPts val="0"/>
              </a:spcAft>
              <a:buNone/>
            </a:pPr>
            <a:r>
              <a:rPr lang="id-ID" sz="1600" dirty="0"/>
              <a:t>menghasilkan ide-ide </a:t>
            </a:r>
            <a:r>
              <a:rPr lang="id-ID" sz="1600" dirty="0" err="1"/>
              <a:t>solutif</a:t>
            </a:r>
            <a:r>
              <a:rPr lang="id-ID" sz="1600" dirty="0"/>
              <a:t> yang dapat digunakan untuk mengatasi berbagai masalah yang sudah didefinisikan sebelumnya. Tahapan ini juga perlu dilakukan untuk menghasilkan sebanyak mungkin sudut pandang serta ide-ide baru.</a:t>
            </a:r>
            <a:endParaRPr sz="1600" dirty="0"/>
          </a:p>
        </p:txBody>
      </p:sp>
      <p:sp>
        <p:nvSpPr>
          <p:cNvPr id="205" name="Google Shape;205;p32"/>
          <p:cNvSpPr txBox="1">
            <a:spLocks noGrp="1"/>
          </p:cNvSpPr>
          <p:nvPr>
            <p:ph type="title"/>
          </p:nvPr>
        </p:nvSpPr>
        <p:spPr>
          <a:xfrm>
            <a:off x="2150250" y="0"/>
            <a:ext cx="4843500" cy="217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id-ID" sz="5000" dirty="0" err="1"/>
              <a:t>Ideate</a:t>
            </a:r>
            <a:endParaRPr sz="5000" dirty="0"/>
          </a:p>
        </p:txBody>
      </p:sp>
      <p:sp>
        <p:nvSpPr>
          <p:cNvPr id="206" name="Google Shape;206;p32"/>
          <p:cNvSpPr/>
          <p:nvPr/>
        </p:nvSpPr>
        <p:spPr>
          <a:xfrm>
            <a:off x="3049500" y="2103175"/>
            <a:ext cx="3045000" cy="1485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Gambar 2">
            <a:extLst>
              <a:ext uri="{FF2B5EF4-FFF2-40B4-BE49-F238E27FC236}">
                <a16:creationId xmlns:a16="http://schemas.microsoft.com/office/drawing/2014/main" id="{6971F70D-592B-7166-7B38-37F712414C7B}"/>
              </a:ext>
            </a:extLst>
          </p:cNvPr>
          <p:cNvPicPr>
            <a:picLocks noChangeAspect="1"/>
          </p:cNvPicPr>
          <p:nvPr/>
        </p:nvPicPr>
        <p:blipFill>
          <a:blip r:embed="rId3"/>
          <a:stretch>
            <a:fillRect/>
          </a:stretch>
        </p:blipFill>
        <p:spPr>
          <a:xfrm>
            <a:off x="2525625" y="618408"/>
            <a:ext cx="1047749" cy="1047749"/>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33"/>
          <p:cNvSpPr txBox="1">
            <a:spLocks noGrp="1"/>
          </p:cNvSpPr>
          <p:nvPr>
            <p:ph type="subTitle" idx="1"/>
          </p:nvPr>
        </p:nvSpPr>
        <p:spPr>
          <a:xfrm>
            <a:off x="593587" y="2177700"/>
            <a:ext cx="8047935" cy="2965800"/>
          </a:xfrm>
          <a:prstGeom prst="rect">
            <a:avLst/>
          </a:prstGeom>
        </p:spPr>
        <p:txBody>
          <a:bodyPr spcFirstLastPara="1" wrap="square" lIns="91425" tIns="91425" rIns="91425" bIns="91425" anchor="ctr" anchorCtr="0">
            <a:noAutofit/>
          </a:bodyPr>
          <a:lstStyle/>
          <a:p>
            <a:pPr marL="0" lvl="0" indent="0" algn="just" rtl="0">
              <a:spcBef>
                <a:spcPts val="0"/>
              </a:spcBef>
              <a:spcAft>
                <a:spcPts val="0"/>
              </a:spcAft>
              <a:buNone/>
            </a:pPr>
            <a:r>
              <a:rPr lang="id-ID" dirty="0"/>
              <a:t>Tahap ini merupakan tahap membuat produk yang dikembangkan dengan versi yang diperkecil, atau juga bisa dikatakan sebagai versi simulasi atau sampel.</a:t>
            </a:r>
          </a:p>
          <a:p>
            <a:pPr marL="0" lvl="0" indent="0" algn="just" rtl="0">
              <a:spcBef>
                <a:spcPts val="0"/>
              </a:spcBef>
              <a:spcAft>
                <a:spcPts val="0"/>
              </a:spcAft>
              <a:buNone/>
            </a:pPr>
            <a:endParaRPr lang="id-ID" dirty="0"/>
          </a:p>
          <a:p>
            <a:pPr marL="0" lvl="0" indent="0" algn="just" rtl="0">
              <a:spcBef>
                <a:spcPts val="0"/>
              </a:spcBef>
              <a:spcAft>
                <a:spcPts val="0"/>
              </a:spcAft>
              <a:buNone/>
            </a:pPr>
            <a:r>
              <a:rPr lang="id-ID" dirty="0"/>
              <a:t>Biasanya </a:t>
            </a:r>
            <a:r>
              <a:rPr lang="id-ID" dirty="0" err="1"/>
              <a:t>designer</a:t>
            </a:r>
            <a:r>
              <a:rPr lang="id-ID" dirty="0"/>
              <a:t> akan membuat </a:t>
            </a:r>
            <a:r>
              <a:rPr lang="id-ID" dirty="0" err="1"/>
              <a:t>prototype</a:t>
            </a:r>
            <a:r>
              <a:rPr lang="id-ID" dirty="0"/>
              <a:t> dalam bentuk </a:t>
            </a:r>
            <a:r>
              <a:rPr lang="id-ID" dirty="0" err="1"/>
              <a:t>sketsa,digital</a:t>
            </a:r>
            <a:r>
              <a:rPr lang="id-ID" dirty="0"/>
              <a:t> </a:t>
            </a:r>
            <a:r>
              <a:rPr lang="id-ID" dirty="0" err="1"/>
              <a:t>mockup</a:t>
            </a:r>
            <a:r>
              <a:rPr lang="id-ID" dirty="0"/>
              <a:t>, </a:t>
            </a:r>
            <a:r>
              <a:rPr lang="id-ID" dirty="0" err="1"/>
              <a:t>paper</a:t>
            </a:r>
            <a:r>
              <a:rPr lang="id-ID" dirty="0"/>
              <a:t> </a:t>
            </a:r>
            <a:r>
              <a:rPr lang="id-ID" dirty="0" err="1"/>
              <a:t>mockup</a:t>
            </a:r>
            <a:r>
              <a:rPr lang="id-ID" dirty="0"/>
              <a:t>, atau yang lain. Dengan </a:t>
            </a:r>
            <a:r>
              <a:rPr lang="id-ID" dirty="0" err="1"/>
              <a:t>prototype</a:t>
            </a:r>
            <a:r>
              <a:rPr lang="id-ID" dirty="0"/>
              <a:t> ini </a:t>
            </a:r>
            <a:r>
              <a:rPr lang="id-ID" dirty="0" err="1"/>
              <a:t>designer</a:t>
            </a:r>
            <a:r>
              <a:rPr lang="id-ID" dirty="0"/>
              <a:t> dapat menguji ide dan desain yang dibuat.</a:t>
            </a:r>
          </a:p>
        </p:txBody>
      </p:sp>
      <p:sp>
        <p:nvSpPr>
          <p:cNvPr id="212" name="Google Shape;212;p33"/>
          <p:cNvSpPr txBox="1">
            <a:spLocks noGrp="1"/>
          </p:cNvSpPr>
          <p:nvPr>
            <p:ph type="title"/>
          </p:nvPr>
        </p:nvSpPr>
        <p:spPr>
          <a:xfrm>
            <a:off x="2150250" y="0"/>
            <a:ext cx="4843500" cy="217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id-ID" dirty="0" err="1"/>
              <a:t>Prototype</a:t>
            </a:r>
            <a:endParaRPr sz="5000" dirty="0"/>
          </a:p>
        </p:txBody>
      </p:sp>
      <p:sp>
        <p:nvSpPr>
          <p:cNvPr id="213" name="Google Shape;213;p33"/>
          <p:cNvSpPr/>
          <p:nvPr/>
        </p:nvSpPr>
        <p:spPr>
          <a:xfrm>
            <a:off x="6094500" y="2103175"/>
            <a:ext cx="3045000" cy="1485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Gambar 2">
            <a:extLst>
              <a:ext uri="{FF2B5EF4-FFF2-40B4-BE49-F238E27FC236}">
                <a16:creationId xmlns:a16="http://schemas.microsoft.com/office/drawing/2014/main" id="{F05DEBF7-A014-8E23-B5FE-B5797687D29F}"/>
              </a:ext>
            </a:extLst>
          </p:cNvPr>
          <p:cNvPicPr>
            <a:picLocks noChangeAspect="1"/>
          </p:cNvPicPr>
          <p:nvPr/>
        </p:nvPicPr>
        <p:blipFill>
          <a:blip r:embed="rId3"/>
          <a:stretch>
            <a:fillRect/>
          </a:stretch>
        </p:blipFill>
        <p:spPr>
          <a:xfrm>
            <a:off x="1540588" y="620847"/>
            <a:ext cx="1406655" cy="975281"/>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34"/>
          <p:cNvSpPr txBox="1">
            <a:spLocks noGrp="1"/>
          </p:cNvSpPr>
          <p:nvPr>
            <p:ph type="subTitle" idx="1"/>
          </p:nvPr>
        </p:nvSpPr>
        <p:spPr>
          <a:xfrm flipH="1">
            <a:off x="303695" y="50"/>
            <a:ext cx="5121413" cy="5143500"/>
          </a:xfrm>
          <a:prstGeom prst="rect">
            <a:avLst/>
          </a:prstGeom>
        </p:spPr>
        <p:txBody>
          <a:bodyPr spcFirstLastPara="1" wrap="square" lIns="91425" tIns="91425" rIns="91425" bIns="91425" anchor="ctr" anchorCtr="0">
            <a:noAutofit/>
          </a:bodyPr>
          <a:lstStyle/>
          <a:p>
            <a:pPr marL="0" lvl="0" indent="0" algn="just" rtl="0">
              <a:spcBef>
                <a:spcPts val="0"/>
              </a:spcBef>
              <a:spcAft>
                <a:spcPts val="0"/>
              </a:spcAft>
              <a:buNone/>
            </a:pPr>
            <a:r>
              <a:rPr lang="id-ID" dirty="0"/>
              <a:t>Proses pengujian (</a:t>
            </a:r>
            <a:r>
              <a:rPr lang="id-ID" dirty="0" err="1"/>
              <a:t>Test</a:t>
            </a:r>
            <a:r>
              <a:rPr lang="id-ID" dirty="0"/>
              <a:t>) ini dilakukan untuk melihat bagaimana target </a:t>
            </a:r>
            <a:r>
              <a:rPr lang="id-ID" dirty="0" err="1"/>
              <a:t>users</a:t>
            </a:r>
            <a:r>
              <a:rPr lang="id-ID" dirty="0"/>
              <a:t> Anda berinteraksi dengan </a:t>
            </a:r>
            <a:r>
              <a:rPr lang="id-ID" dirty="0" err="1"/>
              <a:t>prototype</a:t>
            </a:r>
            <a:r>
              <a:rPr lang="id-ID" dirty="0"/>
              <a:t> yang sudah dibuat sebelumnya.</a:t>
            </a:r>
          </a:p>
          <a:p>
            <a:pPr marL="0" lvl="0" indent="0" algn="just" rtl="0">
              <a:spcBef>
                <a:spcPts val="0"/>
              </a:spcBef>
              <a:spcAft>
                <a:spcPts val="0"/>
              </a:spcAft>
              <a:buNone/>
            </a:pPr>
            <a:r>
              <a:rPr lang="id-ID" dirty="0"/>
              <a:t>Tahap pengujian juga akan menghasilkan</a:t>
            </a:r>
          </a:p>
          <a:p>
            <a:pPr marL="0" lvl="0" indent="0" algn="just" rtl="0">
              <a:spcBef>
                <a:spcPts val="0"/>
              </a:spcBef>
              <a:spcAft>
                <a:spcPts val="0"/>
              </a:spcAft>
              <a:buNone/>
            </a:pPr>
            <a:r>
              <a:rPr lang="id-ID" dirty="0" err="1"/>
              <a:t>feedback</a:t>
            </a:r>
            <a:r>
              <a:rPr lang="id-ID" dirty="0"/>
              <a:t> yang berharga untuk meningkatkan performa dari produk dan untuk mendeteksi kesalahan dan masalah kegunaan sejak awal</a:t>
            </a:r>
            <a:endParaRPr dirty="0"/>
          </a:p>
        </p:txBody>
      </p:sp>
      <p:sp>
        <p:nvSpPr>
          <p:cNvPr id="3" name="Judul 2">
            <a:extLst>
              <a:ext uri="{FF2B5EF4-FFF2-40B4-BE49-F238E27FC236}">
                <a16:creationId xmlns:a16="http://schemas.microsoft.com/office/drawing/2014/main" id="{7A15992C-CB9F-3CF2-86A2-B8B22C01AF31}"/>
              </a:ext>
            </a:extLst>
          </p:cNvPr>
          <p:cNvSpPr>
            <a:spLocks noGrp="1"/>
          </p:cNvSpPr>
          <p:nvPr>
            <p:ph type="title"/>
          </p:nvPr>
        </p:nvSpPr>
        <p:spPr>
          <a:xfrm flipH="1">
            <a:off x="7068862" y="2354601"/>
            <a:ext cx="1351071" cy="1546114"/>
          </a:xfrm>
        </p:spPr>
        <p:txBody>
          <a:bodyPr/>
          <a:lstStyle/>
          <a:p>
            <a:r>
              <a:rPr lang="id-ID" sz="3200" dirty="0" err="1"/>
              <a:t>Test</a:t>
            </a:r>
            <a:endParaRPr lang="id-ID" sz="3200" dirty="0"/>
          </a:p>
        </p:txBody>
      </p:sp>
      <p:pic>
        <p:nvPicPr>
          <p:cNvPr id="6" name="Gambar 6">
            <a:extLst>
              <a:ext uri="{FF2B5EF4-FFF2-40B4-BE49-F238E27FC236}">
                <a16:creationId xmlns:a16="http://schemas.microsoft.com/office/drawing/2014/main" id="{BBBC87EC-226B-1EB3-DB70-8E64D3A54A66}"/>
              </a:ext>
            </a:extLst>
          </p:cNvPr>
          <p:cNvPicPr>
            <a:picLocks noChangeAspect="1"/>
          </p:cNvPicPr>
          <p:nvPr/>
        </p:nvPicPr>
        <p:blipFill>
          <a:blip r:embed="rId3"/>
          <a:stretch>
            <a:fillRect/>
          </a:stretch>
        </p:blipFill>
        <p:spPr>
          <a:xfrm>
            <a:off x="7237027" y="1592383"/>
            <a:ext cx="1351070" cy="1100872"/>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5" name="Google Shape;225;p35"/>
          <p:cNvSpPr txBox="1">
            <a:spLocks noGrp="1"/>
          </p:cNvSpPr>
          <p:nvPr>
            <p:ph type="subTitle" idx="1"/>
          </p:nvPr>
        </p:nvSpPr>
        <p:spPr>
          <a:xfrm flipH="1">
            <a:off x="3796674" y="2509156"/>
            <a:ext cx="4368597" cy="1701169"/>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id-ID" b="0" i="0" dirty="0" err="1">
                <a:solidFill>
                  <a:schemeClr val="bg1"/>
                </a:solidFill>
                <a:effectLst/>
                <a:latin typeface="Abadi" panose="02000000000000000000" pitchFamily="2" charset="0"/>
                <a:ea typeface="Abadi" panose="02000000000000000000" pitchFamily="2" charset="0"/>
              </a:rPr>
              <a:t>Empathy</a:t>
            </a:r>
            <a:r>
              <a:rPr lang="id-ID" b="0" i="0" dirty="0">
                <a:solidFill>
                  <a:schemeClr val="bg1"/>
                </a:solidFill>
                <a:effectLst/>
                <a:latin typeface="Abadi" panose="02000000000000000000" pitchFamily="2" charset="0"/>
                <a:ea typeface="Abadi" panose="02000000000000000000" pitchFamily="2" charset="0"/>
              </a:rPr>
              <a:t> map merupakan sebuah </a:t>
            </a:r>
            <a:r>
              <a:rPr lang="id-ID" b="1" i="0" dirty="0" err="1">
                <a:solidFill>
                  <a:schemeClr val="bg1"/>
                </a:solidFill>
                <a:effectLst/>
                <a:latin typeface="Abadi" panose="02000000000000000000" pitchFamily="2" charset="0"/>
                <a:ea typeface="Abadi" panose="02000000000000000000" pitchFamily="2" charset="0"/>
              </a:rPr>
              <a:t>tool</a:t>
            </a:r>
            <a:r>
              <a:rPr lang="id-ID" b="1" i="0" dirty="0">
                <a:solidFill>
                  <a:schemeClr val="bg1"/>
                </a:solidFill>
                <a:effectLst/>
                <a:latin typeface="Abadi" panose="02000000000000000000" pitchFamily="2" charset="0"/>
                <a:ea typeface="Abadi" panose="02000000000000000000" pitchFamily="2" charset="0"/>
              </a:rPr>
              <a:t> yang dapat membantu kita dalam memahami pengguna dari produk</a:t>
            </a:r>
            <a:r>
              <a:rPr lang="id-ID" b="0" i="0" dirty="0">
                <a:solidFill>
                  <a:schemeClr val="bg1"/>
                </a:solidFill>
                <a:effectLst/>
                <a:latin typeface="Abadi" panose="02000000000000000000" pitchFamily="2" charset="0"/>
                <a:ea typeface="Abadi" panose="02000000000000000000" pitchFamily="2" charset="0"/>
              </a:rPr>
              <a:t>. </a:t>
            </a:r>
            <a:endParaRPr dirty="0">
              <a:solidFill>
                <a:schemeClr val="bg1"/>
              </a:solidFill>
              <a:latin typeface="Abadi" panose="02000000000000000000" pitchFamily="2" charset="0"/>
              <a:ea typeface="Abadi" panose="02000000000000000000" pitchFamily="2" charset="0"/>
            </a:endParaRPr>
          </a:p>
        </p:txBody>
      </p:sp>
      <p:sp>
        <p:nvSpPr>
          <p:cNvPr id="3" name="Judul 2">
            <a:extLst>
              <a:ext uri="{FF2B5EF4-FFF2-40B4-BE49-F238E27FC236}">
                <a16:creationId xmlns:a16="http://schemas.microsoft.com/office/drawing/2014/main" id="{EADB259C-B18E-E5E7-22A0-A852B6527774}"/>
              </a:ext>
            </a:extLst>
          </p:cNvPr>
          <p:cNvSpPr>
            <a:spLocks noGrp="1"/>
          </p:cNvSpPr>
          <p:nvPr>
            <p:ph type="title" idx="2"/>
          </p:nvPr>
        </p:nvSpPr>
        <p:spPr/>
        <p:txBody>
          <a:bodyPr/>
          <a:lstStyle/>
          <a:p>
            <a:r>
              <a:rPr lang="id-ID" sz="5400" dirty="0" err="1"/>
              <a:t>Emphaty</a:t>
            </a:r>
            <a:r>
              <a:rPr lang="id-ID" sz="5400" dirty="0"/>
              <a:t> Map</a:t>
            </a:r>
          </a:p>
        </p:txBody>
      </p:sp>
      <p:sp>
        <p:nvSpPr>
          <p:cNvPr id="7" name="Judul 6">
            <a:extLst>
              <a:ext uri="{FF2B5EF4-FFF2-40B4-BE49-F238E27FC236}">
                <a16:creationId xmlns:a16="http://schemas.microsoft.com/office/drawing/2014/main" id="{DF37468C-4F2C-2EE3-B828-8EDD0F9024D8}"/>
              </a:ext>
            </a:extLst>
          </p:cNvPr>
          <p:cNvSpPr>
            <a:spLocks noGrp="1"/>
          </p:cNvSpPr>
          <p:nvPr>
            <p:ph type="title"/>
          </p:nvPr>
        </p:nvSpPr>
        <p:spPr>
          <a:xfrm flipH="1">
            <a:off x="3796675" y="1786425"/>
            <a:ext cx="4637782" cy="615532"/>
          </a:xfrm>
        </p:spPr>
        <p:txBody>
          <a:bodyPr/>
          <a:lstStyle/>
          <a:p>
            <a:r>
              <a:rPr lang="id-ID" b="0" i="0">
                <a:solidFill>
                  <a:schemeClr val="bg1"/>
                </a:solidFill>
                <a:effectLst/>
                <a:latin typeface="Roboto" panose="02000000000000000000" pitchFamily="2" charset="0"/>
              </a:rPr>
              <a:t>Apa Itu Empathy Map? </a:t>
            </a:r>
            <a:endParaRPr lang="id-ID">
              <a:solidFill>
                <a:schemeClr val="bg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pic>
        <p:nvPicPr>
          <p:cNvPr id="4" name="Gambar 4">
            <a:extLst>
              <a:ext uri="{FF2B5EF4-FFF2-40B4-BE49-F238E27FC236}">
                <a16:creationId xmlns:a16="http://schemas.microsoft.com/office/drawing/2014/main" id="{8A5CA176-F5B0-FFAB-5F7E-50CAB133DD8C}"/>
              </a:ext>
            </a:extLst>
          </p:cNvPr>
          <p:cNvPicPr>
            <a:picLocks noChangeAspect="1"/>
          </p:cNvPicPr>
          <p:nvPr/>
        </p:nvPicPr>
        <p:blipFill>
          <a:blip r:embed="rId3"/>
          <a:stretch>
            <a:fillRect/>
          </a:stretch>
        </p:blipFill>
        <p:spPr>
          <a:xfrm>
            <a:off x="4298054" y="926273"/>
            <a:ext cx="4633979" cy="4064000"/>
          </a:xfrm>
          <a:prstGeom prst="rect">
            <a:avLst/>
          </a:prstGeom>
        </p:spPr>
      </p:pic>
      <p:sp>
        <p:nvSpPr>
          <p:cNvPr id="5" name="Kotak Teks 4">
            <a:extLst>
              <a:ext uri="{FF2B5EF4-FFF2-40B4-BE49-F238E27FC236}">
                <a16:creationId xmlns:a16="http://schemas.microsoft.com/office/drawing/2014/main" id="{9A8C59F7-D861-7BB8-4695-BB55DEF150DE}"/>
              </a:ext>
            </a:extLst>
          </p:cNvPr>
          <p:cNvSpPr txBox="1"/>
          <p:nvPr/>
        </p:nvSpPr>
        <p:spPr>
          <a:xfrm>
            <a:off x="211967" y="288561"/>
            <a:ext cx="3980553" cy="4031873"/>
          </a:xfrm>
          <a:prstGeom prst="rect">
            <a:avLst/>
          </a:prstGeom>
          <a:noFill/>
        </p:spPr>
        <p:txBody>
          <a:bodyPr wrap="square" rtlCol="0">
            <a:spAutoFit/>
          </a:bodyPr>
          <a:lstStyle/>
          <a:p>
            <a:pPr algn="just"/>
            <a:r>
              <a:rPr lang="id-ID" sz="1600" dirty="0">
                <a:solidFill>
                  <a:schemeClr val="tx1"/>
                </a:solidFill>
                <a:latin typeface="Abadi" panose="02000000000000000000" pitchFamily="2" charset="0"/>
                <a:ea typeface="Abadi" panose="02000000000000000000" pitchFamily="2" charset="0"/>
              </a:rPr>
              <a:t>• Kuadran SAYS berisi apa yang dikatakan pengguna dengan lantang dalam wawancara atau studi kegunaan lainnya.</a:t>
            </a:r>
          </a:p>
          <a:p>
            <a:pPr algn="just"/>
            <a:r>
              <a:rPr lang="id-ID" sz="1600" dirty="0">
                <a:solidFill>
                  <a:schemeClr val="tx1"/>
                </a:solidFill>
                <a:latin typeface="Abadi" panose="02000000000000000000" pitchFamily="2" charset="0"/>
                <a:ea typeface="Abadi" panose="02000000000000000000" pitchFamily="2" charset="0"/>
              </a:rPr>
              <a:t>• Kuadran THINKS berisi apa yang dipikirkan pengguna dan apa yang penting bagi pengguna? Berikan juga perhatian khusus pada apa yang dipikirkan pengguna, tetapi mungkin tidak mau menyuarakannya dan mencoba untuk memahami mengapa </a:t>
            </a:r>
            <a:r>
              <a:rPr lang="id-ID" sz="1600" dirty="0" err="1">
                <a:solidFill>
                  <a:schemeClr val="tx1"/>
                </a:solidFill>
                <a:latin typeface="Abadi" panose="02000000000000000000" pitchFamily="2" charset="0"/>
                <a:ea typeface="Abadi" panose="02000000000000000000" pitchFamily="2" charset="0"/>
              </a:rPr>
              <a:t>user</a:t>
            </a:r>
            <a:r>
              <a:rPr lang="id-ID" sz="1600" dirty="0">
                <a:solidFill>
                  <a:schemeClr val="tx1"/>
                </a:solidFill>
                <a:latin typeface="Abadi" panose="02000000000000000000" pitchFamily="2" charset="0"/>
                <a:ea typeface="Abadi" panose="02000000000000000000" pitchFamily="2" charset="0"/>
              </a:rPr>
              <a:t> enggan untuk menyampaikan hal tersebut.</a:t>
            </a:r>
          </a:p>
          <a:p>
            <a:pPr algn="just"/>
            <a:r>
              <a:rPr lang="id-ID" sz="1600" dirty="0">
                <a:solidFill>
                  <a:schemeClr val="tx1"/>
                </a:solidFill>
                <a:latin typeface="Abadi" panose="02000000000000000000" pitchFamily="2" charset="0"/>
                <a:ea typeface="Abadi" panose="02000000000000000000" pitchFamily="2" charset="0"/>
              </a:rPr>
              <a:t>• Kuadran FEELS Merupakan representasi keadaan emosi pengguna, sering kali direpresentasikan sebagai kata sifat ditambah kalimat pendek untuk konteks.</a:t>
            </a:r>
          </a:p>
          <a:p>
            <a:pPr algn="just"/>
            <a:endParaRPr lang="id-ID" sz="1600" dirty="0">
              <a:solidFill>
                <a:schemeClr val="tx1"/>
              </a:solidFill>
              <a:latin typeface="Abadi" panose="02000000000000000000" pitchFamily="2" charset="0"/>
              <a:ea typeface="Abadi" panose="02000000000000000000" pitchFamily="2"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7" name="Google Shape;237;p37"/>
          <p:cNvSpPr txBox="1">
            <a:spLocks noGrp="1"/>
          </p:cNvSpPr>
          <p:nvPr>
            <p:ph type="subTitle" idx="1"/>
          </p:nvPr>
        </p:nvSpPr>
        <p:spPr>
          <a:xfrm>
            <a:off x="4423501" y="179455"/>
            <a:ext cx="4423500" cy="4514021"/>
          </a:xfrm>
          <a:prstGeom prst="rect">
            <a:avLst/>
          </a:prstGeom>
        </p:spPr>
        <p:txBody>
          <a:bodyPr spcFirstLastPara="1" wrap="square" lIns="91425" tIns="91425" rIns="91425" bIns="91425" anchor="t" anchorCtr="0">
            <a:noAutofit/>
          </a:bodyPr>
          <a:lstStyle/>
          <a:p>
            <a:pPr marL="0" lvl="0" indent="0" algn="just" rtl="0">
              <a:spcBef>
                <a:spcPts val="0"/>
              </a:spcBef>
              <a:spcAft>
                <a:spcPts val="1600"/>
              </a:spcAft>
              <a:buNone/>
            </a:pPr>
            <a:r>
              <a:rPr lang="id-ID" sz="1600" dirty="0">
                <a:latin typeface="Abadi" panose="02000000000000000000" pitchFamily="2" charset="0"/>
                <a:ea typeface="Abadi" panose="02000000000000000000" pitchFamily="2" charset="0"/>
              </a:rPr>
              <a:t>• kuadran DOES Mencakup tindakan yang diambil pengguna. Dari hasil penelitian, apa yang dilakukan pengguna secara fisik?</a:t>
            </a:r>
          </a:p>
          <a:p>
            <a:pPr marL="0" lvl="0" indent="0" algn="just" rtl="0">
              <a:spcBef>
                <a:spcPts val="0"/>
              </a:spcBef>
              <a:spcAft>
                <a:spcPts val="1600"/>
              </a:spcAft>
              <a:buNone/>
            </a:pPr>
            <a:r>
              <a:rPr lang="id-ID" sz="1600" dirty="0">
                <a:latin typeface="Abadi" panose="02000000000000000000" pitchFamily="2" charset="0"/>
                <a:ea typeface="Abadi" panose="02000000000000000000" pitchFamily="2" charset="0"/>
              </a:rPr>
              <a:t>• Kuadran SEES Menjelaskan tentang apa yang dilihat oleh pelanggan tentang </a:t>
            </a:r>
            <a:r>
              <a:rPr lang="id-ID" sz="1600" dirty="0" err="1">
                <a:latin typeface="Abadi" panose="02000000000000000000" pitchFamily="2" charset="0"/>
                <a:ea typeface="Abadi" panose="02000000000000000000" pitchFamily="2" charset="0"/>
              </a:rPr>
              <a:t>linkungannya</a:t>
            </a:r>
            <a:r>
              <a:rPr lang="id-ID" sz="1600" dirty="0">
                <a:latin typeface="Abadi" panose="02000000000000000000" pitchFamily="2" charset="0"/>
                <a:ea typeface="Abadi" panose="02000000000000000000" pitchFamily="2" charset="0"/>
              </a:rPr>
              <a:t> dan masalah yang dihadapi dalam mendapatkan pelayanan.</a:t>
            </a:r>
          </a:p>
          <a:p>
            <a:pPr marL="0" lvl="0" indent="0" algn="just" rtl="0">
              <a:spcBef>
                <a:spcPts val="0"/>
              </a:spcBef>
              <a:spcAft>
                <a:spcPts val="1600"/>
              </a:spcAft>
              <a:buNone/>
            </a:pPr>
            <a:r>
              <a:rPr lang="id-ID" sz="1600" dirty="0">
                <a:latin typeface="Abadi" panose="02000000000000000000" pitchFamily="2" charset="0"/>
                <a:ea typeface="Abadi" panose="02000000000000000000" pitchFamily="2" charset="0"/>
              </a:rPr>
              <a:t>• Kuadran HEAR Menjelaskan tentang hal-hal yang mempengaruhi pelanggan dan bagaimana mereka terpengaruh.  Berdasarkan </a:t>
            </a:r>
            <a:r>
              <a:rPr lang="id-ID" sz="1600" dirty="0" err="1">
                <a:latin typeface="Abadi" panose="02000000000000000000" pitchFamily="2" charset="0"/>
                <a:ea typeface="Abadi" panose="02000000000000000000" pitchFamily="2" charset="0"/>
              </a:rPr>
              <a:t>survey</a:t>
            </a:r>
            <a:r>
              <a:rPr lang="id-ID" sz="1600" dirty="0">
                <a:latin typeface="Abadi" panose="02000000000000000000" pitchFamily="2" charset="0"/>
                <a:ea typeface="Abadi" panose="02000000000000000000" pitchFamily="2" charset="0"/>
              </a:rPr>
              <a:t>, konsumen akan selalu mendengar apabila ada promo  dan diskon di supermarket </a:t>
            </a:r>
            <a:r>
              <a:rPr lang="id-ID" sz="1600" dirty="0" err="1">
                <a:latin typeface="Abadi" panose="02000000000000000000" pitchFamily="2" charset="0"/>
                <a:ea typeface="Abadi" panose="02000000000000000000" pitchFamily="2" charset="0"/>
              </a:rPr>
              <a:t>manapun</a:t>
            </a:r>
            <a:r>
              <a:rPr lang="id-ID" sz="1600" dirty="0">
                <a:latin typeface="Abadi" panose="02000000000000000000" pitchFamily="2" charset="0"/>
                <a:ea typeface="Abadi" panose="02000000000000000000" pitchFamily="2" charset="0"/>
              </a:rPr>
              <a:t> saja</a:t>
            </a:r>
            <a:endParaRPr sz="1600" dirty="0">
              <a:latin typeface="Abadi" panose="02000000000000000000" pitchFamily="2" charset="0"/>
              <a:ea typeface="Abadi" panose="02000000000000000000" pitchFamily="2" charset="0"/>
            </a:endParaRPr>
          </a:p>
        </p:txBody>
      </p:sp>
      <p:pic>
        <p:nvPicPr>
          <p:cNvPr id="2" name="Gambar 2">
            <a:extLst>
              <a:ext uri="{FF2B5EF4-FFF2-40B4-BE49-F238E27FC236}">
                <a16:creationId xmlns:a16="http://schemas.microsoft.com/office/drawing/2014/main" id="{06423201-79B3-B6CB-9550-D5D7AFC96B9D}"/>
              </a:ext>
            </a:extLst>
          </p:cNvPr>
          <p:cNvPicPr>
            <a:picLocks noChangeAspect="1"/>
          </p:cNvPicPr>
          <p:nvPr/>
        </p:nvPicPr>
        <p:blipFill>
          <a:blip r:embed="rId3"/>
          <a:stretch>
            <a:fillRect/>
          </a:stretch>
        </p:blipFill>
        <p:spPr>
          <a:xfrm>
            <a:off x="230450" y="674404"/>
            <a:ext cx="4193051" cy="2932780"/>
          </a:xfrm>
          <a:prstGeom prst="rect">
            <a:avLst/>
          </a:prstGeom>
        </p:spPr>
      </p:pic>
    </p:spTree>
  </p:cSld>
  <p:clrMapOvr>
    <a:masterClrMapping/>
  </p:clrMapOvr>
</p:sld>
</file>

<file path=ppt/theme/theme1.xml><?xml version="1.0" encoding="utf-8"?>
<a:theme xmlns:a="http://schemas.openxmlformats.org/drawingml/2006/main" name="Modern Annual Report by Slidesgo">
  <a:themeElements>
    <a:clrScheme name="Simple Light">
      <a:dk1>
        <a:srgbClr val="192E40"/>
      </a:dk1>
      <a:lt1>
        <a:srgbClr val="FCFCFC"/>
      </a:lt1>
      <a:dk2>
        <a:srgbClr val="192E40"/>
      </a:dk2>
      <a:lt2>
        <a:srgbClr val="EBF3F8"/>
      </a:lt2>
      <a:accent1>
        <a:srgbClr val="192E40"/>
      </a:accent1>
      <a:accent2>
        <a:srgbClr val="FFC479"/>
      </a:accent2>
      <a:accent3>
        <a:srgbClr val="FF9179"/>
      </a:accent3>
      <a:accent4>
        <a:srgbClr val="192E40"/>
      </a:accent4>
      <a:accent5>
        <a:srgbClr val="CBD9E2"/>
      </a:accent5>
      <a:accent6>
        <a:srgbClr val="FFC479"/>
      </a:accent6>
      <a:hlink>
        <a:srgbClr val="192E4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Peragaan Layar (16:9)</PresentationFormat>
  <Slides>22</Slides>
  <Notes>21</Notes>
  <HiddenSlides>0</HiddenSlides>
  <ScaleCrop>false</ScaleCrop>
  <HeadingPairs>
    <vt:vector size="4" baseType="variant">
      <vt:variant>
        <vt:lpstr>Tema</vt:lpstr>
      </vt:variant>
      <vt:variant>
        <vt:i4>2</vt:i4>
      </vt:variant>
      <vt:variant>
        <vt:lpstr>Judul Slide</vt:lpstr>
      </vt:variant>
      <vt:variant>
        <vt:i4>22</vt:i4>
      </vt:variant>
    </vt:vector>
  </HeadingPairs>
  <TitlesOfParts>
    <vt:vector size="24" baseType="lpstr">
      <vt:lpstr>Modern Annual Report by Slidesgo</vt:lpstr>
      <vt:lpstr>Slidesgo Final Pages</vt:lpstr>
      <vt:lpstr>Apa sih Design Thinking itu?</vt:lpstr>
      <vt:lpstr>Emphatize</vt:lpstr>
      <vt:lpstr>Define</vt:lpstr>
      <vt:lpstr>Ideate</vt:lpstr>
      <vt:lpstr>Prototype</vt:lpstr>
      <vt:lpstr>Test</vt:lpstr>
      <vt:lpstr>Emphaty Map</vt:lpstr>
      <vt:lpstr>Presentasi PowerPoint</vt:lpstr>
      <vt:lpstr>Presentasi PowerPoint</vt:lpstr>
      <vt:lpstr>Apa itu Brainstorming?</vt:lpstr>
      <vt:lpstr>Multimedia</vt:lpstr>
      <vt:lpstr>Desktop software</vt:lpstr>
      <vt:lpstr>Mobile web</vt:lpstr>
      <vt:lpstr>Tablet app</vt:lpstr>
      <vt:lpstr>Thanks</vt:lpstr>
      <vt:lpstr>Alternative resources</vt:lpstr>
      <vt:lpstr>Resources</vt:lpstr>
      <vt:lpstr>Instructions for use (free users)</vt:lpstr>
      <vt:lpstr>Instructions for use (premium users)</vt:lpstr>
      <vt:lpstr>Fonts &amp; colors used</vt:lpstr>
      <vt:lpstr>Stories by Freepik</vt:lpstr>
      <vt:lpstr>Use our editable graphic resources...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Modern Annual Report</dc:title>
  <cp:lastModifiedBy>6282113519015</cp:lastModifiedBy>
  <cp:revision>5</cp:revision>
  <dcterms:modified xsi:type="dcterms:W3CDTF">2023-03-16T04:21:12Z</dcterms:modified>
</cp:coreProperties>
</file>